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67" r:id="rId1"/>
  </p:sldMasterIdLst>
  <p:notesMasterIdLst>
    <p:notesMasterId r:id="rId34"/>
  </p:notesMasterIdLst>
  <p:handoutMasterIdLst>
    <p:handoutMasterId r:id="rId35"/>
  </p:handoutMasterIdLst>
  <p:sldIdLst>
    <p:sldId id="393" r:id="rId2"/>
    <p:sldId id="259" r:id="rId3"/>
    <p:sldId id="390" r:id="rId4"/>
    <p:sldId id="391" r:id="rId5"/>
    <p:sldId id="272" r:id="rId6"/>
    <p:sldId id="354" r:id="rId7"/>
    <p:sldId id="352" r:id="rId8"/>
    <p:sldId id="357" r:id="rId9"/>
    <p:sldId id="356" r:id="rId10"/>
    <p:sldId id="359" r:id="rId11"/>
    <p:sldId id="365" r:id="rId12"/>
    <p:sldId id="361" r:id="rId13"/>
    <p:sldId id="363" r:id="rId14"/>
    <p:sldId id="362" r:id="rId15"/>
    <p:sldId id="369" r:id="rId16"/>
    <p:sldId id="376" r:id="rId17"/>
    <p:sldId id="377" r:id="rId18"/>
    <p:sldId id="370" r:id="rId19"/>
    <p:sldId id="392" r:id="rId20"/>
    <p:sldId id="371" r:id="rId21"/>
    <p:sldId id="372" r:id="rId22"/>
    <p:sldId id="373" r:id="rId23"/>
    <p:sldId id="382" r:id="rId24"/>
    <p:sldId id="378" r:id="rId25"/>
    <p:sldId id="383" r:id="rId26"/>
    <p:sldId id="380" r:id="rId27"/>
    <p:sldId id="389" r:id="rId28"/>
    <p:sldId id="374" r:id="rId29"/>
    <p:sldId id="386" r:id="rId30"/>
    <p:sldId id="385" r:id="rId31"/>
    <p:sldId id="387" r:id="rId32"/>
    <p:sldId id="31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8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B31"/>
    <a:srgbClr val="DC474A"/>
    <a:srgbClr val="E36669"/>
    <a:srgbClr val="AA2126"/>
    <a:srgbClr val="D83236"/>
    <a:srgbClr val="DD3137"/>
    <a:srgbClr val="DE4F52"/>
    <a:srgbClr val="D3282D"/>
    <a:srgbClr val="E45E6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 autoAdjust="0"/>
    <p:restoredTop sz="98791" autoAdjust="0"/>
  </p:normalViewPr>
  <p:slideViewPr>
    <p:cSldViewPr>
      <p:cViewPr varScale="1">
        <p:scale>
          <a:sx n="115" d="100"/>
          <a:sy n="115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69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1A7CF7-B114-44CB-A2CE-6AAEA790426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0519091-A6E6-4F0D-8D31-E6F07483B6C7}">
      <dgm:prSet phldrT="[Texto]"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Acompañar</a:t>
          </a:r>
        </a:p>
      </dgm:t>
    </dgm:pt>
    <dgm:pt modelId="{63A05A63-EAC4-4FC4-A98D-7E09D56C78A4}" type="parTrans" cxnId="{0A9B2526-460E-4A67-9A80-2A744CAE2EA4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1168B34-96DD-40E7-874F-6885F2164DBB}" type="sibTrans" cxnId="{0A9B2526-460E-4A67-9A80-2A744CAE2EA4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1FA52FD-93E3-4E1F-9B84-1C35E16E197B}">
      <dgm:prSet phldrT="[Texto]"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Educar en el uso seguro y responsable</a:t>
          </a:r>
        </a:p>
      </dgm:t>
    </dgm:pt>
    <dgm:pt modelId="{C857DB26-3103-48DC-98B0-B86D86ED207D}" type="parTrans" cxnId="{D61AC5EB-3D15-4B32-9170-44FF58B9BD4B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406404-F40A-4646-A65C-16396B651284}" type="sibTrans" cxnId="{D61AC5EB-3D15-4B32-9170-44FF58B9BD4B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437FAEE-00EC-44D0-8B63-CCC192C0D7E2}">
      <dgm:prSet phldrT="[Texto]"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Velar. Reducir riesgos</a:t>
          </a:r>
        </a:p>
      </dgm:t>
    </dgm:pt>
    <dgm:pt modelId="{10AAAD81-A5FB-4297-9E8F-E43D6D7A88EC}" type="parTrans" cxnId="{91063ADE-D753-4E99-B22C-F499371C55E7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F05C648-5367-4D8D-B714-8A5EDBD4BDA0}" type="sibTrans" cxnId="{91063ADE-D753-4E99-B22C-F499371C55E7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256FB5-5EFD-4E48-9706-B2A0CCA0EF75}">
      <dgm:prSet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Ofrecer soluciones </a:t>
          </a:r>
        </a:p>
      </dgm:t>
    </dgm:pt>
    <dgm:pt modelId="{16D7FD46-1D5C-4D30-826F-351711CF2DEA}" type="parTrans" cxnId="{9A2F3098-88F6-459B-9032-FBB59A8DD0D9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1B48300-D6F2-4679-8DD8-F64EE7FF3628}" type="sibTrans" cxnId="{9A2F3098-88F6-459B-9032-FBB59A8DD0D9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CC2D4A-3538-4BA5-BD8E-7D3D38144E57}" type="pres">
      <dgm:prSet presAssocID="{721A7CF7-B114-44CB-A2CE-6AAEA790426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2DBFACA-C4A2-46D9-97C2-95EF3CDE34F9}" type="pres">
      <dgm:prSet presAssocID="{A0519091-A6E6-4F0D-8D31-E6F07483B6C7}" presName="root" presStyleCnt="0">
        <dgm:presLayoutVars>
          <dgm:chMax/>
          <dgm:chPref val="4"/>
        </dgm:presLayoutVars>
      </dgm:prSet>
      <dgm:spPr/>
    </dgm:pt>
    <dgm:pt modelId="{F790C153-F079-44B7-B91B-6EB88107C97D}" type="pres">
      <dgm:prSet presAssocID="{A0519091-A6E6-4F0D-8D31-E6F07483B6C7}" presName="rootComposite" presStyleCnt="0">
        <dgm:presLayoutVars/>
      </dgm:prSet>
      <dgm:spPr/>
    </dgm:pt>
    <dgm:pt modelId="{52C13DA6-F34E-4D6A-9D99-39A406F8D5BE}" type="pres">
      <dgm:prSet presAssocID="{A0519091-A6E6-4F0D-8D31-E6F07483B6C7}" presName="rootText" presStyleLbl="node0" presStyleIdx="0" presStyleCnt="4" custScaleY="392262">
        <dgm:presLayoutVars>
          <dgm:chMax/>
          <dgm:chPref val="4"/>
        </dgm:presLayoutVars>
      </dgm:prSet>
      <dgm:spPr/>
    </dgm:pt>
    <dgm:pt modelId="{B1B94B63-DCD8-42C6-A028-558E8F9B70DA}" type="pres">
      <dgm:prSet presAssocID="{A0519091-A6E6-4F0D-8D31-E6F07483B6C7}" presName="childShape" presStyleCnt="0">
        <dgm:presLayoutVars>
          <dgm:chMax val="0"/>
          <dgm:chPref val="0"/>
        </dgm:presLayoutVars>
      </dgm:prSet>
      <dgm:spPr/>
    </dgm:pt>
    <dgm:pt modelId="{013353BA-9799-4C0F-8620-B0B5A8E74E98}" type="pres">
      <dgm:prSet presAssocID="{F1FA52FD-93E3-4E1F-9B84-1C35E16E197B}" presName="root" presStyleCnt="0">
        <dgm:presLayoutVars>
          <dgm:chMax/>
          <dgm:chPref val="4"/>
        </dgm:presLayoutVars>
      </dgm:prSet>
      <dgm:spPr/>
    </dgm:pt>
    <dgm:pt modelId="{36B611B6-08DD-4D98-8BEA-2B178B7E0357}" type="pres">
      <dgm:prSet presAssocID="{F1FA52FD-93E3-4E1F-9B84-1C35E16E197B}" presName="rootComposite" presStyleCnt="0">
        <dgm:presLayoutVars/>
      </dgm:prSet>
      <dgm:spPr/>
    </dgm:pt>
    <dgm:pt modelId="{5545E0CC-7E3E-4709-BA07-656E562CD415}" type="pres">
      <dgm:prSet presAssocID="{F1FA52FD-93E3-4E1F-9B84-1C35E16E197B}" presName="rootText" presStyleLbl="node0" presStyleIdx="1" presStyleCnt="4" custScaleY="1013813">
        <dgm:presLayoutVars>
          <dgm:chMax/>
          <dgm:chPref val="4"/>
        </dgm:presLayoutVars>
      </dgm:prSet>
      <dgm:spPr/>
    </dgm:pt>
    <dgm:pt modelId="{A95D73D6-77DA-4A7C-BAA6-F4C405F02707}" type="pres">
      <dgm:prSet presAssocID="{F1FA52FD-93E3-4E1F-9B84-1C35E16E197B}" presName="childShape" presStyleCnt="0">
        <dgm:presLayoutVars>
          <dgm:chMax val="0"/>
          <dgm:chPref val="0"/>
        </dgm:presLayoutVars>
      </dgm:prSet>
      <dgm:spPr/>
    </dgm:pt>
    <dgm:pt modelId="{808C3CFB-68AC-473F-ADB1-3CFD0F31C870}" type="pres">
      <dgm:prSet presAssocID="{A437FAEE-00EC-44D0-8B63-CCC192C0D7E2}" presName="root" presStyleCnt="0">
        <dgm:presLayoutVars>
          <dgm:chMax/>
          <dgm:chPref val="4"/>
        </dgm:presLayoutVars>
      </dgm:prSet>
      <dgm:spPr/>
    </dgm:pt>
    <dgm:pt modelId="{93ADF93D-BCDB-4402-ACC3-FF388CF29D90}" type="pres">
      <dgm:prSet presAssocID="{A437FAEE-00EC-44D0-8B63-CCC192C0D7E2}" presName="rootComposite" presStyleCnt="0">
        <dgm:presLayoutVars/>
      </dgm:prSet>
      <dgm:spPr/>
    </dgm:pt>
    <dgm:pt modelId="{E61F1F12-8614-4F5F-9159-47D70370D400}" type="pres">
      <dgm:prSet presAssocID="{A437FAEE-00EC-44D0-8B63-CCC192C0D7E2}" presName="rootText" presStyleLbl="node0" presStyleIdx="2" presStyleCnt="4" custScaleY="894482">
        <dgm:presLayoutVars>
          <dgm:chMax/>
          <dgm:chPref val="4"/>
        </dgm:presLayoutVars>
      </dgm:prSet>
      <dgm:spPr/>
    </dgm:pt>
    <dgm:pt modelId="{04D1AA8B-D081-4F95-B7F5-EB4DD6F102F6}" type="pres">
      <dgm:prSet presAssocID="{A437FAEE-00EC-44D0-8B63-CCC192C0D7E2}" presName="childShape" presStyleCnt="0">
        <dgm:presLayoutVars>
          <dgm:chMax val="0"/>
          <dgm:chPref val="0"/>
        </dgm:presLayoutVars>
      </dgm:prSet>
      <dgm:spPr/>
    </dgm:pt>
    <dgm:pt modelId="{78B8F76D-AC3E-461C-BEB4-06CBBA916F9C}" type="pres">
      <dgm:prSet presAssocID="{68256FB5-5EFD-4E48-9706-B2A0CCA0EF75}" presName="root" presStyleCnt="0">
        <dgm:presLayoutVars>
          <dgm:chMax/>
          <dgm:chPref val="4"/>
        </dgm:presLayoutVars>
      </dgm:prSet>
      <dgm:spPr/>
    </dgm:pt>
    <dgm:pt modelId="{C34BA500-0495-41D7-8547-F235C55438E0}" type="pres">
      <dgm:prSet presAssocID="{68256FB5-5EFD-4E48-9706-B2A0CCA0EF75}" presName="rootComposite" presStyleCnt="0">
        <dgm:presLayoutVars/>
      </dgm:prSet>
      <dgm:spPr/>
    </dgm:pt>
    <dgm:pt modelId="{C1F067E8-DF96-4DC8-9A47-32FD16DEFC52}" type="pres">
      <dgm:prSet presAssocID="{68256FB5-5EFD-4E48-9706-B2A0CCA0EF75}" presName="rootText" presStyleLbl="node0" presStyleIdx="3" presStyleCnt="4" custScaleY="645861">
        <dgm:presLayoutVars>
          <dgm:chMax/>
          <dgm:chPref val="4"/>
        </dgm:presLayoutVars>
      </dgm:prSet>
      <dgm:spPr/>
    </dgm:pt>
    <dgm:pt modelId="{CADAD4E4-6802-4C04-BFF9-F4B3FBDEEE1D}" type="pres">
      <dgm:prSet presAssocID="{68256FB5-5EFD-4E48-9706-B2A0CCA0EF75}" presName="childShape" presStyleCnt="0">
        <dgm:presLayoutVars>
          <dgm:chMax val="0"/>
          <dgm:chPref val="0"/>
        </dgm:presLayoutVars>
      </dgm:prSet>
      <dgm:spPr/>
    </dgm:pt>
  </dgm:ptLst>
  <dgm:cxnLst>
    <dgm:cxn modelId="{9A2F3098-88F6-459B-9032-FBB59A8DD0D9}" srcId="{721A7CF7-B114-44CB-A2CE-6AAEA7904260}" destId="{68256FB5-5EFD-4E48-9706-B2A0CCA0EF75}" srcOrd="3" destOrd="0" parTransId="{16D7FD46-1D5C-4D30-826F-351711CF2DEA}" sibTransId="{D1B48300-D6F2-4679-8DD8-F64EE7FF3628}"/>
    <dgm:cxn modelId="{7FAC18A3-9043-4E6D-B596-D633567074E1}" type="presOf" srcId="{F1FA52FD-93E3-4E1F-9B84-1C35E16E197B}" destId="{5545E0CC-7E3E-4709-BA07-656E562CD415}" srcOrd="0" destOrd="0" presId="urn:microsoft.com/office/officeart/2008/layout/PictureAccentList"/>
    <dgm:cxn modelId="{91063ADE-D753-4E99-B22C-F499371C55E7}" srcId="{721A7CF7-B114-44CB-A2CE-6AAEA7904260}" destId="{A437FAEE-00EC-44D0-8B63-CCC192C0D7E2}" srcOrd="2" destOrd="0" parTransId="{10AAAD81-A5FB-4297-9E8F-E43D6D7A88EC}" sibTransId="{CF05C648-5367-4D8D-B714-8A5EDBD4BDA0}"/>
    <dgm:cxn modelId="{5AB30032-1552-47A4-A407-57D908B01B8F}" type="presOf" srcId="{721A7CF7-B114-44CB-A2CE-6AAEA7904260}" destId="{66CC2D4A-3538-4BA5-BD8E-7D3D38144E57}" srcOrd="0" destOrd="0" presId="urn:microsoft.com/office/officeart/2008/layout/PictureAccentList"/>
    <dgm:cxn modelId="{3DF56974-1D28-4993-A512-FA4BF9B22460}" type="presOf" srcId="{A0519091-A6E6-4F0D-8D31-E6F07483B6C7}" destId="{52C13DA6-F34E-4D6A-9D99-39A406F8D5BE}" srcOrd="0" destOrd="0" presId="urn:microsoft.com/office/officeart/2008/layout/PictureAccentList"/>
    <dgm:cxn modelId="{2F3088AD-7805-4A43-9CC4-D80F762D0B80}" type="presOf" srcId="{68256FB5-5EFD-4E48-9706-B2A0CCA0EF75}" destId="{C1F067E8-DF96-4DC8-9A47-32FD16DEFC52}" srcOrd="0" destOrd="0" presId="urn:microsoft.com/office/officeart/2008/layout/PictureAccentList"/>
    <dgm:cxn modelId="{7843CE65-9AF7-4B98-BA7D-9A6BA282A1C6}" type="presOf" srcId="{A437FAEE-00EC-44D0-8B63-CCC192C0D7E2}" destId="{E61F1F12-8614-4F5F-9159-47D70370D400}" srcOrd="0" destOrd="0" presId="urn:microsoft.com/office/officeart/2008/layout/PictureAccentList"/>
    <dgm:cxn modelId="{0A9B2526-460E-4A67-9A80-2A744CAE2EA4}" srcId="{721A7CF7-B114-44CB-A2CE-6AAEA7904260}" destId="{A0519091-A6E6-4F0D-8D31-E6F07483B6C7}" srcOrd="0" destOrd="0" parTransId="{63A05A63-EAC4-4FC4-A98D-7E09D56C78A4}" sibTransId="{F1168B34-96DD-40E7-874F-6885F2164DBB}"/>
    <dgm:cxn modelId="{D61AC5EB-3D15-4B32-9170-44FF58B9BD4B}" srcId="{721A7CF7-B114-44CB-A2CE-6AAEA7904260}" destId="{F1FA52FD-93E3-4E1F-9B84-1C35E16E197B}" srcOrd="1" destOrd="0" parTransId="{C857DB26-3103-48DC-98B0-B86D86ED207D}" sibTransId="{29406404-F40A-4646-A65C-16396B651284}"/>
    <dgm:cxn modelId="{45AB010D-FCE6-4B79-84A7-147413F9547F}" type="presParOf" srcId="{66CC2D4A-3538-4BA5-BD8E-7D3D38144E57}" destId="{32DBFACA-C4A2-46D9-97C2-95EF3CDE34F9}" srcOrd="0" destOrd="0" presId="urn:microsoft.com/office/officeart/2008/layout/PictureAccentList"/>
    <dgm:cxn modelId="{E43C34A2-2D16-41EC-B401-273960EC982E}" type="presParOf" srcId="{32DBFACA-C4A2-46D9-97C2-95EF3CDE34F9}" destId="{F790C153-F079-44B7-B91B-6EB88107C97D}" srcOrd="0" destOrd="0" presId="urn:microsoft.com/office/officeart/2008/layout/PictureAccentList"/>
    <dgm:cxn modelId="{48A8AFCE-4F19-43F7-9C27-172C6CD431C8}" type="presParOf" srcId="{F790C153-F079-44B7-B91B-6EB88107C97D}" destId="{52C13DA6-F34E-4D6A-9D99-39A406F8D5BE}" srcOrd="0" destOrd="0" presId="urn:microsoft.com/office/officeart/2008/layout/PictureAccentList"/>
    <dgm:cxn modelId="{E61DCF13-4F49-4BD3-9564-3C81F1E4DB86}" type="presParOf" srcId="{32DBFACA-C4A2-46D9-97C2-95EF3CDE34F9}" destId="{B1B94B63-DCD8-42C6-A028-558E8F9B70DA}" srcOrd="1" destOrd="0" presId="urn:microsoft.com/office/officeart/2008/layout/PictureAccentList"/>
    <dgm:cxn modelId="{50ABAF0D-1392-40DA-ABBF-58AC568D16E3}" type="presParOf" srcId="{66CC2D4A-3538-4BA5-BD8E-7D3D38144E57}" destId="{013353BA-9799-4C0F-8620-B0B5A8E74E98}" srcOrd="1" destOrd="0" presId="urn:microsoft.com/office/officeart/2008/layout/PictureAccentList"/>
    <dgm:cxn modelId="{092687EA-941C-4A20-9CC6-C1551F1174E4}" type="presParOf" srcId="{013353BA-9799-4C0F-8620-B0B5A8E74E98}" destId="{36B611B6-08DD-4D98-8BEA-2B178B7E0357}" srcOrd="0" destOrd="0" presId="urn:microsoft.com/office/officeart/2008/layout/PictureAccentList"/>
    <dgm:cxn modelId="{76336F84-4E2A-4F52-B8A5-4A994FAC30B7}" type="presParOf" srcId="{36B611B6-08DD-4D98-8BEA-2B178B7E0357}" destId="{5545E0CC-7E3E-4709-BA07-656E562CD415}" srcOrd="0" destOrd="0" presId="urn:microsoft.com/office/officeart/2008/layout/PictureAccentList"/>
    <dgm:cxn modelId="{3450C0E1-4A8A-4690-917A-C27BFAFBA54A}" type="presParOf" srcId="{013353BA-9799-4C0F-8620-B0B5A8E74E98}" destId="{A95D73D6-77DA-4A7C-BAA6-F4C405F02707}" srcOrd="1" destOrd="0" presId="urn:microsoft.com/office/officeart/2008/layout/PictureAccentList"/>
    <dgm:cxn modelId="{9BA9A616-83EA-4C64-900C-C6BABD6AA214}" type="presParOf" srcId="{66CC2D4A-3538-4BA5-BD8E-7D3D38144E57}" destId="{808C3CFB-68AC-473F-ADB1-3CFD0F31C870}" srcOrd="2" destOrd="0" presId="urn:microsoft.com/office/officeart/2008/layout/PictureAccentList"/>
    <dgm:cxn modelId="{39CC12D5-FBF0-402F-AF33-1EE5A0AB9D29}" type="presParOf" srcId="{808C3CFB-68AC-473F-ADB1-3CFD0F31C870}" destId="{93ADF93D-BCDB-4402-ACC3-FF388CF29D90}" srcOrd="0" destOrd="0" presId="urn:microsoft.com/office/officeart/2008/layout/PictureAccentList"/>
    <dgm:cxn modelId="{5710F3A5-875F-416D-B971-32E741AA47B8}" type="presParOf" srcId="{93ADF93D-BCDB-4402-ACC3-FF388CF29D90}" destId="{E61F1F12-8614-4F5F-9159-47D70370D400}" srcOrd="0" destOrd="0" presId="urn:microsoft.com/office/officeart/2008/layout/PictureAccentList"/>
    <dgm:cxn modelId="{E15D077E-A0FB-455E-8F46-1E3CBA506DAB}" type="presParOf" srcId="{808C3CFB-68AC-473F-ADB1-3CFD0F31C870}" destId="{04D1AA8B-D081-4F95-B7F5-EB4DD6F102F6}" srcOrd="1" destOrd="0" presId="urn:microsoft.com/office/officeart/2008/layout/PictureAccentList"/>
    <dgm:cxn modelId="{3FA4C91A-4B67-4C73-9B39-8687D8E6CD47}" type="presParOf" srcId="{66CC2D4A-3538-4BA5-BD8E-7D3D38144E57}" destId="{78B8F76D-AC3E-461C-BEB4-06CBBA916F9C}" srcOrd="3" destOrd="0" presId="urn:microsoft.com/office/officeart/2008/layout/PictureAccentList"/>
    <dgm:cxn modelId="{9DDA6A29-4FE1-4196-87F7-EC245C879CB7}" type="presParOf" srcId="{78B8F76D-AC3E-461C-BEB4-06CBBA916F9C}" destId="{C34BA500-0495-41D7-8547-F235C55438E0}" srcOrd="0" destOrd="0" presId="urn:microsoft.com/office/officeart/2008/layout/PictureAccentList"/>
    <dgm:cxn modelId="{18FC4500-2CB6-43AD-AD37-9502A528C584}" type="presParOf" srcId="{C34BA500-0495-41D7-8547-F235C55438E0}" destId="{C1F067E8-DF96-4DC8-9A47-32FD16DEFC52}" srcOrd="0" destOrd="0" presId="urn:microsoft.com/office/officeart/2008/layout/PictureAccentList"/>
    <dgm:cxn modelId="{5856CD48-818F-4702-AE41-704FB5EC9D1A}" type="presParOf" srcId="{78B8F76D-AC3E-461C-BEB4-06CBBA916F9C}" destId="{CADAD4E4-6802-4C04-BFF9-F4B3FBDEEE1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66CEEB-7BFE-417B-99A1-FECE2404F86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F29CE5-B251-403F-8119-302F8EC41FE4}">
      <dgm:prSet phldrT="[Texto]"/>
      <dgm:spPr/>
      <dgm:t>
        <a:bodyPr/>
        <a:lstStyle/>
        <a:p>
          <a:r>
            <a:rPr lang="es-ES" dirty="0"/>
            <a:t>Escucha y dialoga sobre lo sucedido</a:t>
          </a:r>
        </a:p>
      </dgm:t>
    </dgm:pt>
    <dgm:pt modelId="{3D3AFB27-8771-485B-BBAC-07A7F1AF5EA2}" type="parTrans" cxnId="{4DBE4D2E-C626-4F07-91D7-50103166C5A9}">
      <dgm:prSet/>
      <dgm:spPr/>
      <dgm:t>
        <a:bodyPr/>
        <a:lstStyle/>
        <a:p>
          <a:endParaRPr lang="es-ES"/>
        </a:p>
      </dgm:t>
    </dgm:pt>
    <dgm:pt modelId="{42A29616-FE8F-4680-92D9-E54429D7D16D}" type="sibTrans" cxnId="{4DBE4D2E-C626-4F07-91D7-50103166C5A9}">
      <dgm:prSet/>
      <dgm:spPr/>
      <dgm:t>
        <a:bodyPr/>
        <a:lstStyle/>
        <a:p>
          <a:endParaRPr lang="es-ES"/>
        </a:p>
      </dgm:t>
    </dgm:pt>
    <dgm:pt modelId="{C38A7AF7-EB72-4178-9901-35AD796111F1}">
      <dgm:prSet phldrT="[Texto]"/>
      <dgm:spPr/>
      <dgm:t>
        <a:bodyPr/>
        <a:lstStyle/>
        <a:p>
          <a:r>
            <a:rPr lang="es-ES" dirty="0"/>
            <a:t>Refuerza su autoestima. No le culpes</a:t>
          </a:r>
        </a:p>
      </dgm:t>
    </dgm:pt>
    <dgm:pt modelId="{36204A8F-0FA5-4601-8BDA-08B4E5BAB4A4}" type="parTrans" cxnId="{B0188906-16B1-438E-9234-4DA364ACF570}">
      <dgm:prSet/>
      <dgm:spPr/>
      <dgm:t>
        <a:bodyPr/>
        <a:lstStyle/>
        <a:p>
          <a:endParaRPr lang="es-ES"/>
        </a:p>
      </dgm:t>
    </dgm:pt>
    <dgm:pt modelId="{980D6350-56B4-4746-A4F3-EA7CAFEAE2B7}" type="sibTrans" cxnId="{B0188906-16B1-438E-9234-4DA364ACF570}">
      <dgm:prSet/>
      <dgm:spPr/>
      <dgm:t>
        <a:bodyPr/>
        <a:lstStyle/>
        <a:p>
          <a:endParaRPr lang="es-ES"/>
        </a:p>
      </dgm:t>
    </dgm:pt>
    <dgm:pt modelId="{88422FAF-1047-4F93-AE8E-8E727A593AAC}">
      <dgm:prSet phldrT="[Texto]"/>
      <dgm:spPr/>
      <dgm:t>
        <a:bodyPr/>
        <a:lstStyle/>
        <a:p>
          <a:r>
            <a:rPr lang="es-ES" dirty="0"/>
            <a:t>Actúa. Traza un plan</a:t>
          </a:r>
        </a:p>
      </dgm:t>
    </dgm:pt>
    <dgm:pt modelId="{ECB61F1E-BAE2-462A-A7BD-B2A90B68238F}" type="parTrans" cxnId="{E619AE2B-1DAB-4066-9F11-B79102CEFA72}">
      <dgm:prSet/>
      <dgm:spPr/>
      <dgm:t>
        <a:bodyPr/>
        <a:lstStyle/>
        <a:p>
          <a:endParaRPr lang="es-ES"/>
        </a:p>
      </dgm:t>
    </dgm:pt>
    <dgm:pt modelId="{76BD819C-2126-4779-8E3F-9780A5FBE8C2}" type="sibTrans" cxnId="{E619AE2B-1DAB-4066-9F11-B79102CEFA72}">
      <dgm:prSet/>
      <dgm:spPr/>
      <dgm:t>
        <a:bodyPr/>
        <a:lstStyle/>
        <a:p>
          <a:endParaRPr lang="es-ES"/>
        </a:p>
      </dgm:t>
    </dgm:pt>
    <dgm:pt modelId="{BF4BD684-4F33-4E7A-B46C-18908801D49D}">
      <dgm:prSet/>
      <dgm:spPr/>
      <dgm:t>
        <a:bodyPr/>
        <a:lstStyle/>
        <a:p>
          <a:r>
            <a:rPr lang="es-ES" dirty="0"/>
            <a:t>Comunícate con el centro educativo</a:t>
          </a:r>
        </a:p>
      </dgm:t>
    </dgm:pt>
    <dgm:pt modelId="{656D9704-C932-42A8-8104-5E548F47FE23}" type="parTrans" cxnId="{0C971CD7-4137-4BC6-A24F-484A6C7C9175}">
      <dgm:prSet/>
      <dgm:spPr/>
      <dgm:t>
        <a:bodyPr/>
        <a:lstStyle/>
        <a:p>
          <a:endParaRPr lang="es-ES"/>
        </a:p>
      </dgm:t>
    </dgm:pt>
    <dgm:pt modelId="{84FCF99B-E64C-42E4-912D-F28FB56580A5}" type="sibTrans" cxnId="{0C971CD7-4137-4BC6-A24F-484A6C7C9175}">
      <dgm:prSet/>
      <dgm:spPr/>
      <dgm:t>
        <a:bodyPr/>
        <a:lstStyle/>
        <a:p>
          <a:endParaRPr lang="es-ES"/>
        </a:p>
      </dgm:t>
    </dgm:pt>
    <dgm:pt modelId="{5F3D7794-6DC8-4DFC-88DA-2B2760BDD2BA}" type="pres">
      <dgm:prSet presAssocID="{8E66CEEB-7BFE-417B-99A1-FECE2404F86B}" presName="linear" presStyleCnt="0">
        <dgm:presLayoutVars>
          <dgm:dir/>
          <dgm:animLvl val="lvl"/>
          <dgm:resizeHandles val="exact"/>
        </dgm:presLayoutVars>
      </dgm:prSet>
      <dgm:spPr/>
    </dgm:pt>
    <dgm:pt modelId="{CC7441AC-9FD5-48E3-AB2D-347C52CFF78D}" type="pres">
      <dgm:prSet presAssocID="{6AF29CE5-B251-403F-8119-302F8EC41FE4}" presName="parentLin" presStyleCnt="0"/>
      <dgm:spPr/>
    </dgm:pt>
    <dgm:pt modelId="{3B081C1A-9F3E-4445-AA0A-D979F3B73698}" type="pres">
      <dgm:prSet presAssocID="{6AF29CE5-B251-403F-8119-302F8EC41FE4}" presName="parentLeftMargin" presStyleLbl="node1" presStyleIdx="0" presStyleCnt="4"/>
      <dgm:spPr/>
    </dgm:pt>
    <dgm:pt modelId="{D9B63E55-548F-4DDF-A1E5-151A68961746}" type="pres">
      <dgm:prSet presAssocID="{6AF29CE5-B251-403F-8119-302F8EC41F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1D877D-3F5F-4897-A8AF-402D35252B0A}" type="pres">
      <dgm:prSet presAssocID="{6AF29CE5-B251-403F-8119-302F8EC41FE4}" presName="negativeSpace" presStyleCnt="0"/>
      <dgm:spPr/>
    </dgm:pt>
    <dgm:pt modelId="{46F4D4B7-459F-461A-9DD0-05528C50D9A9}" type="pres">
      <dgm:prSet presAssocID="{6AF29CE5-B251-403F-8119-302F8EC41FE4}" presName="childText" presStyleLbl="conFgAcc1" presStyleIdx="0" presStyleCnt="4">
        <dgm:presLayoutVars>
          <dgm:bulletEnabled val="1"/>
        </dgm:presLayoutVars>
      </dgm:prSet>
      <dgm:spPr>
        <a:ln>
          <a:noFill/>
        </a:ln>
      </dgm:spPr>
    </dgm:pt>
    <dgm:pt modelId="{531E633A-302A-4707-A5AC-3131638751A8}" type="pres">
      <dgm:prSet presAssocID="{42A29616-FE8F-4680-92D9-E54429D7D16D}" presName="spaceBetweenRectangles" presStyleCnt="0"/>
      <dgm:spPr/>
    </dgm:pt>
    <dgm:pt modelId="{EDC4EE0B-AE34-48A7-A44E-1643682B0F4B}" type="pres">
      <dgm:prSet presAssocID="{C38A7AF7-EB72-4178-9901-35AD796111F1}" presName="parentLin" presStyleCnt="0"/>
      <dgm:spPr/>
    </dgm:pt>
    <dgm:pt modelId="{7C637D9E-15AD-42AE-8757-A40F70EF2D40}" type="pres">
      <dgm:prSet presAssocID="{C38A7AF7-EB72-4178-9901-35AD796111F1}" presName="parentLeftMargin" presStyleLbl="node1" presStyleIdx="0" presStyleCnt="4"/>
      <dgm:spPr/>
    </dgm:pt>
    <dgm:pt modelId="{B64425CD-F081-4326-B92D-F16C1DEE3F69}" type="pres">
      <dgm:prSet presAssocID="{C38A7AF7-EB72-4178-9901-35AD796111F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BC4851-C652-41F9-AE6B-3B40ED91EB43}" type="pres">
      <dgm:prSet presAssocID="{C38A7AF7-EB72-4178-9901-35AD796111F1}" presName="negativeSpace" presStyleCnt="0"/>
      <dgm:spPr/>
    </dgm:pt>
    <dgm:pt modelId="{9184BC47-CF22-472D-8580-1A5B6BE7129D}" type="pres">
      <dgm:prSet presAssocID="{C38A7AF7-EB72-4178-9901-35AD796111F1}" presName="childText" presStyleLbl="conFgAcc1" presStyleIdx="1" presStyleCnt="4">
        <dgm:presLayoutVars>
          <dgm:bulletEnabled val="1"/>
        </dgm:presLayoutVars>
      </dgm:prSet>
      <dgm:spPr>
        <a:ln>
          <a:noFill/>
        </a:ln>
      </dgm:spPr>
    </dgm:pt>
    <dgm:pt modelId="{34016DB0-16DB-4FB7-9F61-9C90576E70DE}" type="pres">
      <dgm:prSet presAssocID="{980D6350-56B4-4746-A4F3-EA7CAFEAE2B7}" presName="spaceBetweenRectangles" presStyleCnt="0"/>
      <dgm:spPr/>
    </dgm:pt>
    <dgm:pt modelId="{42DDBAE1-3AFF-4268-97EE-7791127B3A34}" type="pres">
      <dgm:prSet presAssocID="{88422FAF-1047-4F93-AE8E-8E727A593AAC}" presName="parentLin" presStyleCnt="0"/>
      <dgm:spPr/>
    </dgm:pt>
    <dgm:pt modelId="{5EBFD804-329E-42D8-ABD8-B254F7DADCF4}" type="pres">
      <dgm:prSet presAssocID="{88422FAF-1047-4F93-AE8E-8E727A593AAC}" presName="parentLeftMargin" presStyleLbl="node1" presStyleIdx="1" presStyleCnt="4"/>
      <dgm:spPr/>
    </dgm:pt>
    <dgm:pt modelId="{055765DD-FD07-405E-93A4-7626738B8897}" type="pres">
      <dgm:prSet presAssocID="{88422FAF-1047-4F93-AE8E-8E727A593AA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1B35A8-9BD8-436D-BF03-9765F9CFA3ED}" type="pres">
      <dgm:prSet presAssocID="{88422FAF-1047-4F93-AE8E-8E727A593AAC}" presName="negativeSpace" presStyleCnt="0"/>
      <dgm:spPr/>
    </dgm:pt>
    <dgm:pt modelId="{0BA9438C-98ED-463E-BC6C-CE33B8E1775D}" type="pres">
      <dgm:prSet presAssocID="{88422FAF-1047-4F93-AE8E-8E727A593AAC}" presName="childText" presStyleLbl="conFgAcc1" presStyleIdx="2" presStyleCnt="4">
        <dgm:presLayoutVars>
          <dgm:bulletEnabled val="1"/>
        </dgm:presLayoutVars>
      </dgm:prSet>
      <dgm:spPr>
        <a:ln>
          <a:noFill/>
        </a:ln>
      </dgm:spPr>
    </dgm:pt>
    <dgm:pt modelId="{00C79938-DC1F-482C-B5DE-709B27DF61F6}" type="pres">
      <dgm:prSet presAssocID="{76BD819C-2126-4779-8E3F-9780A5FBE8C2}" presName="spaceBetweenRectangles" presStyleCnt="0"/>
      <dgm:spPr/>
    </dgm:pt>
    <dgm:pt modelId="{30AE5585-40E9-4231-AA57-1B6394FB0C0F}" type="pres">
      <dgm:prSet presAssocID="{BF4BD684-4F33-4E7A-B46C-18908801D49D}" presName="parentLin" presStyleCnt="0"/>
      <dgm:spPr/>
    </dgm:pt>
    <dgm:pt modelId="{F9F933B6-31E9-4836-B64D-CCE4CC4161A8}" type="pres">
      <dgm:prSet presAssocID="{BF4BD684-4F33-4E7A-B46C-18908801D49D}" presName="parentLeftMargin" presStyleLbl="node1" presStyleIdx="2" presStyleCnt="4"/>
      <dgm:spPr/>
    </dgm:pt>
    <dgm:pt modelId="{5FD9AF69-661F-41AB-BEB9-25202EC655C9}" type="pres">
      <dgm:prSet presAssocID="{BF4BD684-4F33-4E7A-B46C-18908801D49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4149A9B-A08F-466D-AB6C-96CB2C1B3217}" type="pres">
      <dgm:prSet presAssocID="{BF4BD684-4F33-4E7A-B46C-18908801D49D}" presName="negativeSpace" presStyleCnt="0"/>
      <dgm:spPr/>
    </dgm:pt>
    <dgm:pt modelId="{0D002160-7656-4478-84F4-7AF15A153E0B}" type="pres">
      <dgm:prSet presAssocID="{BF4BD684-4F33-4E7A-B46C-18908801D49D}" presName="childText" presStyleLbl="conFgAcc1" presStyleIdx="3" presStyleCnt="4">
        <dgm:presLayoutVars>
          <dgm:bulletEnabled val="1"/>
        </dgm:presLayoutVars>
      </dgm:prSet>
      <dgm:spPr>
        <a:ln>
          <a:noFill/>
        </a:ln>
      </dgm:spPr>
    </dgm:pt>
  </dgm:ptLst>
  <dgm:cxnLst>
    <dgm:cxn modelId="{3F19B1F3-884B-437D-91EB-ED1A72A5B4FC}" type="presOf" srcId="{88422FAF-1047-4F93-AE8E-8E727A593AAC}" destId="{5EBFD804-329E-42D8-ABD8-B254F7DADCF4}" srcOrd="0" destOrd="0" presId="urn:microsoft.com/office/officeart/2005/8/layout/list1"/>
    <dgm:cxn modelId="{6612B522-BFA6-4D81-A5DE-E7050EEEB475}" type="presOf" srcId="{C38A7AF7-EB72-4178-9901-35AD796111F1}" destId="{7C637D9E-15AD-42AE-8757-A40F70EF2D40}" srcOrd="0" destOrd="0" presId="urn:microsoft.com/office/officeart/2005/8/layout/list1"/>
    <dgm:cxn modelId="{A7FB2267-BF88-41BA-9906-B4A7256F364B}" type="presOf" srcId="{6AF29CE5-B251-403F-8119-302F8EC41FE4}" destId="{3B081C1A-9F3E-4445-AA0A-D979F3B73698}" srcOrd="0" destOrd="0" presId="urn:microsoft.com/office/officeart/2005/8/layout/list1"/>
    <dgm:cxn modelId="{EBCF3B8F-B3EE-4979-865E-A470E0DEA667}" type="presOf" srcId="{6AF29CE5-B251-403F-8119-302F8EC41FE4}" destId="{D9B63E55-548F-4DDF-A1E5-151A68961746}" srcOrd="1" destOrd="0" presId="urn:microsoft.com/office/officeart/2005/8/layout/list1"/>
    <dgm:cxn modelId="{B0188906-16B1-438E-9234-4DA364ACF570}" srcId="{8E66CEEB-7BFE-417B-99A1-FECE2404F86B}" destId="{C38A7AF7-EB72-4178-9901-35AD796111F1}" srcOrd="1" destOrd="0" parTransId="{36204A8F-0FA5-4601-8BDA-08B4E5BAB4A4}" sibTransId="{980D6350-56B4-4746-A4F3-EA7CAFEAE2B7}"/>
    <dgm:cxn modelId="{3D43B0C8-CAEC-4352-A848-C3AD5C00AEC1}" type="presOf" srcId="{8E66CEEB-7BFE-417B-99A1-FECE2404F86B}" destId="{5F3D7794-6DC8-4DFC-88DA-2B2760BDD2BA}" srcOrd="0" destOrd="0" presId="urn:microsoft.com/office/officeart/2005/8/layout/list1"/>
    <dgm:cxn modelId="{E619AE2B-1DAB-4066-9F11-B79102CEFA72}" srcId="{8E66CEEB-7BFE-417B-99A1-FECE2404F86B}" destId="{88422FAF-1047-4F93-AE8E-8E727A593AAC}" srcOrd="2" destOrd="0" parTransId="{ECB61F1E-BAE2-462A-A7BD-B2A90B68238F}" sibTransId="{76BD819C-2126-4779-8E3F-9780A5FBE8C2}"/>
    <dgm:cxn modelId="{0C971CD7-4137-4BC6-A24F-484A6C7C9175}" srcId="{8E66CEEB-7BFE-417B-99A1-FECE2404F86B}" destId="{BF4BD684-4F33-4E7A-B46C-18908801D49D}" srcOrd="3" destOrd="0" parTransId="{656D9704-C932-42A8-8104-5E548F47FE23}" sibTransId="{84FCF99B-E64C-42E4-912D-F28FB56580A5}"/>
    <dgm:cxn modelId="{A92459CF-837F-4549-8A9C-DEA13A062D2B}" type="presOf" srcId="{C38A7AF7-EB72-4178-9901-35AD796111F1}" destId="{B64425CD-F081-4326-B92D-F16C1DEE3F69}" srcOrd="1" destOrd="0" presId="urn:microsoft.com/office/officeart/2005/8/layout/list1"/>
    <dgm:cxn modelId="{2AE9DC30-BDC4-49D1-BE25-17568A3C6D84}" type="presOf" srcId="{BF4BD684-4F33-4E7A-B46C-18908801D49D}" destId="{5FD9AF69-661F-41AB-BEB9-25202EC655C9}" srcOrd="1" destOrd="0" presId="urn:microsoft.com/office/officeart/2005/8/layout/list1"/>
    <dgm:cxn modelId="{9E03CD3D-9DE5-4C4B-BFB2-5C9902924A78}" type="presOf" srcId="{88422FAF-1047-4F93-AE8E-8E727A593AAC}" destId="{055765DD-FD07-405E-93A4-7626738B8897}" srcOrd="1" destOrd="0" presId="urn:microsoft.com/office/officeart/2005/8/layout/list1"/>
    <dgm:cxn modelId="{F53896DD-6AC0-4F38-9ADE-20AE1BB87E6D}" type="presOf" srcId="{BF4BD684-4F33-4E7A-B46C-18908801D49D}" destId="{F9F933B6-31E9-4836-B64D-CCE4CC4161A8}" srcOrd="0" destOrd="0" presId="urn:microsoft.com/office/officeart/2005/8/layout/list1"/>
    <dgm:cxn modelId="{4DBE4D2E-C626-4F07-91D7-50103166C5A9}" srcId="{8E66CEEB-7BFE-417B-99A1-FECE2404F86B}" destId="{6AF29CE5-B251-403F-8119-302F8EC41FE4}" srcOrd="0" destOrd="0" parTransId="{3D3AFB27-8771-485B-BBAC-07A7F1AF5EA2}" sibTransId="{42A29616-FE8F-4680-92D9-E54429D7D16D}"/>
    <dgm:cxn modelId="{1AA28040-167A-4A0E-AF28-9E4AFD673960}" type="presParOf" srcId="{5F3D7794-6DC8-4DFC-88DA-2B2760BDD2BA}" destId="{CC7441AC-9FD5-48E3-AB2D-347C52CFF78D}" srcOrd="0" destOrd="0" presId="urn:microsoft.com/office/officeart/2005/8/layout/list1"/>
    <dgm:cxn modelId="{E414D712-2B70-4DC5-B094-C05336CB2E2F}" type="presParOf" srcId="{CC7441AC-9FD5-48E3-AB2D-347C52CFF78D}" destId="{3B081C1A-9F3E-4445-AA0A-D979F3B73698}" srcOrd="0" destOrd="0" presId="urn:microsoft.com/office/officeart/2005/8/layout/list1"/>
    <dgm:cxn modelId="{CF42145C-FD0E-4BF4-9E63-E442FAE0B2FA}" type="presParOf" srcId="{CC7441AC-9FD5-48E3-AB2D-347C52CFF78D}" destId="{D9B63E55-548F-4DDF-A1E5-151A68961746}" srcOrd="1" destOrd="0" presId="urn:microsoft.com/office/officeart/2005/8/layout/list1"/>
    <dgm:cxn modelId="{8333021E-C680-4431-94E6-7EB06E21EECC}" type="presParOf" srcId="{5F3D7794-6DC8-4DFC-88DA-2B2760BDD2BA}" destId="{C41D877D-3F5F-4897-A8AF-402D35252B0A}" srcOrd="1" destOrd="0" presId="urn:microsoft.com/office/officeart/2005/8/layout/list1"/>
    <dgm:cxn modelId="{A8AB8276-B7D7-4668-9792-85DB77554180}" type="presParOf" srcId="{5F3D7794-6DC8-4DFC-88DA-2B2760BDD2BA}" destId="{46F4D4B7-459F-461A-9DD0-05528C50D9A9}" srcOrd="2" destOrd="0" presId="urn:microsoft.com/office/officeart/2005/8/layout/list1"/>
    <dgm:cxn modelId="{87057F5A-107B-41FE-9571-ECE07FD02E3D}" type="presParOf" srcId="{5F3D7794-6DC8-4DFC-88DA-2B2760BDD2BA}" destId="{531E633A-302A-4707-A5AC-3131638751A8}" srcOrd="3" destOrd="0" presId="urn:microsoft.com/office/officeart/2005/8/layout/list1"/>
    <dgm:cxn modelId="{6E52A187-0715-4BF5-B71B-14986D2C2CDE}" type="presParOf" srcId="{5F3D7794-6DC8-4DFC-88DA-2B2760BDD2BA}" destId="{EDC4EE0B-AE34-48A7-A44E-1643682B0F4B}" srcOrd="4" destOrd="0" presId="urn:microsoft.com/office/officeart/2005/8/layout/list1"/>
    <dgm:cxn modelId="{1B09A516-7F13-4A69-A6A1-8B437DEC35B0}" type="presParOf" srcId="{EDC4EE0B-AE34-48A7-A44E-1643682B0F4B}" destId="{7C637D9E-15AD-42AE-8757-A40F70EF2D40}" srcOrd="0" destOrd="0" presId="urn:microsoft.com/office/officeart/2005/8/layout/list1"/>
    <dgm:cxn modelId="{EEDE1989-7F77-456E-88C1-F8DB23D56228}" type="presParOf" srcId="{EDC4EE0B-AE34-48A7-A44E-1643682B0F4B}" destId="{B64425CD-F081-4326-B92D-F16C1DEE3F69}" srcOrd="1" destOrd="0" presId="urn:microsoft.com/office/officeart/2005/8/layout/list1"/>
    <dgm:cxn modelId="{E9097995-16A0-450A-96CB-B20CDAE166D5}" type="presParOf" srcId="{5F3D7794-6DC8-4DFC-88DA-2B2760BDD2BA}" destId="{6DBC4851-C652-41F9-AE6B-3B40ED91EB43}" srcOrd="5" destOrd="0" presId="urn:microsoft.com/office/officeart/2005/8/layout/list1"/>
    <dgm:cxn modelId="{6DC02EA9-DCF2-4F78-9C19-C44D75F66791}" type="presParOf" srcId="{5F3D7794-6DC8-4DFC-88DA-2B2760BDD2BA}" destId="{9184BC47-CF22-472D-8580-1A5B6BE7129D}" srcOrd="6" destOrd="0" presId="urn:microsoft.com/office/officeart/2005/8/layout/list1"/>
    <dgm:cxn modelId="{EDCA464F-3B06-47F2-99C8-18DF48E4919A}" type="presParOf" srcId="{5F3D7794-6DC8-4DFC-88DA-2B2760BDD2BA}" destId="{34016DB0-16DB-4FB7-9F61-9C90576E70DE}" srcOrd="7" destOrd="0" presId="urn:microsoft.com/office/officeart/2005/8/layout/list1"/>
    <dgm:cxn modelId="{13E213FC-ED4A-4F7B-BAD1-519177580DC0}" type="presParOf" srcId="{5F3D7794-6DC8-4DFC-88DA-2B2760BDD2BA}" destId="{42DDBAE1-3AFF-4268-97EE-7791127B3A34}" srcOrd="8" destOrd="0" presId="urn:microsoft.com/office/officeart/2005/8/layout/list1"/>
    <dgm:cxn modelId="{34492E92-BF13-425E-8BCE-9245B638D800}" type="presParOf" srcId="{42DDBAE1-3AFF-4268-97EE-7791127B3A34}" destId="{5EBFD804-329E-42D8-ABD8-B254F7DADCF4}" srcOrd="0" destOrd="0" presId="urn:microsoft.com/office/officeart/2005/8/layout/list1"/>
    <dgm:cxn modelId="{E6B64803-D130-4849-802F-C9CB1EEB7DF8}" type="presParOf" srcId="{42DDBAE1-3AFF-4268-97EE-7791127B3A34}" destId="{055765DD-FD07-405E-93A4-7626738B8897}" srcOrd="1" destOrd="0" presId="urn:microsoft.com/office/officeart/2005/8/layout/list1"/>
    <dgm:cxn modelId="{016730ED-C31F-498F-ABB4-FD9423EED4A6}" type="presParOf" srcId="{5F3D7794-6DC8-4DFC-88DA-2B2760BDD2BA}" destId="{D61B35A8-9BD8-436D-BF03-9765F9CFA3ED}" srcOrd="9" destOrd="0" presId="urn:microsoft.com/office/officeart/2005/8/layout/list1"/>
    <dgm:cxn modelId="{D415B132-2E5E-42C3-B28E-F5432877B600}" type="presParOf" srcId="{5F3D7794-6DC8-4DFC-88DA-2B2760BDD2BA}" destId="{0BA9438C-98ED-463E-BC6C-CE33B8E1775D}" srcOrd="10" destOrd="0" presId="urn:microsoft.com/office/officeart/2005/8/layout/list1"/>
    <dgm:cxn modelId="{3B50F68E-BD08-460A-9D85-B8C4B8FC2982}" type="presParOf" srcId="{5F3D7794-6DC8-4DFC-88DA-2B2760BDD2BA}" destId="{00C79938-DC1F-482C-B5DE-709B27DF61F6}" srcOrd="11" destOrd="0" presId="urn:microsoft.com/office/officeart/2005/8/layout/list1"/>
    <dgm:cxn modelId="{08C28872-1301-46CD-B03C-329A2A7F728F}" type="presParOf" srcId="{5F3D7794-6DC8-4DFC-88DA-2B2760BDD2BA}" destId="{30AE5585-40E9-4231-AA57-1B6394FB0C0F}" srcOrd="12" destOrd="0" presId="urn:microsoft.com/office/officeart/2005/8/layout/list1"/>
    <dgm:cxn modelId="{52795FE3-4453-4A0A-8535-71079301A272}" type="presParOf" srcId="{30AE5585-40E9-4231-AA57-1B6394FB0C0F}" destId="{F9F933B6-31E9-4836-B64D-CCE4CC4161A8}" srcOrd="0" destOrd="0" presId="urn:microsoft.com/office/officeart/2005/8/layout/list1"/>
    <dgm:cxn modelId="{B9720E08-1AA5-42F6-9DA5-113F958FAB8B}" type="presParOf" srcId="{30AE5585-40E9-4231-AA57-1B6394FB0C0F}" destId="{5FD9AF69-661F-41AB-BEB9-25202EC655C9}" srcOrd="1" destOrd="0" presId="urn:microsoft.com/office/officeart/2005/8/layout/list1"/>
    <dgm:cxn modelId="{99D115D1-87A9-4F07-A7C6-8116D060D644}" type="presParOf" srcId="{5F3D7794-6DC8-4DFC-88DA-2B2760BDD2BA}" destId="{B4149A9B-A08F-466D-AB6C-96CB2C1B3217}" srcOrd="13" destOrd="0" presId="urn:microsoft.com/office/officeart/2005/8/layout/list1"/>
    <dgm:cxn modelId="{A0E9AFFA-9BFE-499F-A116-4F147D98897F}" type="presParOf" srcId="{5F3D7794-6DC8-4DFC-88DA-2B2760BDD2BA}" destId="{0D002160-7656-4478-84F4-7AF15A153E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66CEEB-7BFE-417B-99A1-FECE2404F86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AF29CE5-B251-403F-8119-302F8EC41FE4}">
      <dgm:prSet phldrT="[Texto]" custT="1"/>
      <dgm:spPr/>
      <dgm:t>
        <a:bodyPr/>
        <a:lstStyle/>
        <a:p>
          <a:r>
            <a:rPr lang="es-ES" sz="1600" dirty="0">
              <a:solidFill>
                <a:schemeClr val="tx1">
                  <a:lumMod val="65000"/>
                  <a:lumOff val="35000"/>
                </a:schemeClr>
              </a:solidFill>
            </a:rPr>
            <a:t>Si afecta a su salud, informa al pediatra </a:t>
          </a:r>
        </a:p>
      </dgm:t>
    </dgm:pt>
    <dgm:pt modelId="{3D3AFB27-8771-485B-BBAC-07A7F1AF5EA2}" type="parTrans" cxnId="{4DBE4D2E-C626-4F07-91D7-50103166C5A9}">
      <dgm:prSet/>
      <dgm:spPr/>
      <dgm:t>
        <a:bodyPr/>
        <a:lstStyle/>
        <a:p>
          <a:endParaRPr lang="es-E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2A29616-FE8F-4680-92D9-E54429D7D16D}" type="sibTrans" cxnId="{4DBE4D2E-C626-4F07-91D7-50103166C5A9}">
      <dgm:prSet/>
      <dgm:spPr/>
      <dgm:t>
        <a:bodyPr/>
        <a:lstStyle/>
        <a:p>
          <a:endParaRPr lang="es-E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8A7AF7-EB72-4178-9901-35AD796111F1}">
      <dgm:prSet phldrT="[Texto]" custT="1"/>
      <dgm:spPr/>
      <dgm:t>
        <a:bodyPr/>
        <a:lstStyle/>
        <a:p>
          <a:r>
            <a:rPr lang="es-ES" sz="1600" dirty="0">
              <a:solidFill>
                <a:schemeClr val="tx1">
                  <a:lumMod val="65000"/>
                  <a:lumOff val="35000"/>
                </a:schemeClr>
              </a:solidFill>
            </a:rPr>
            <a:t>Aconséjale sobre cómo actuar en futuras ocasiones</a:t>
          </a:r>
        </a:p>
      </dgm:t>
    </dgm:pt>
    <dgm:pt modelId="{36204A8F-0FA5-4601-8BDA-08B4E5BAB4A4}" type="parTrans" cxnId="{B0188906-16B1-438E-9234-4DA364ACF570}">
      <dgm:prSet/>
      <dgm:spPr/>
      <dgm:t>
        <a:bodyPr/>
        <a:lstStyle/>
        <a:p>
          <a:endParaRPr lang="es-E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0D6350-56B4-4746-A4F3-EA7CAFEAE2B7}" type="sibTrans" cxnId="{B0188906-16B1-438E-9234-4DA364ACF570}">
      <dgm:prSet/>
      <dgm:spPr/>
      <dgm:t>
        <a:bodyPr/>
        <a:lstStyle/>
        <a:p>
          <a:endParaRPr lang="es-E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422FAF-1047-4F93-AE8E-8E727A593AAC}">
      <dgm:prSet phldrT="[Texto]" custT="1"/>
      <dgm:spPr/>
      <dgm:t>
        <a:bodyPr/>
        <a:lstStyle/>
        <a:p>
          <a:r>
            <a:rPr lang="es-ES" sz="1600" dirty="0">
              <a:solidFill>
                <a:schemeClr val="tx1">
                  <a:lumMod val="65000"/>
                  <a:lumOff val="35000"/>
                </a:schemeClr>
              </a:solidFill>
            </a:rPr>
            <a:t>Busca la ayuda de expertos</a:t>
          </a:r>
        </a:p>
      </dgm:t>
    </dgm:pt>
    <dgm:pt modelId="{ECB61F1E-BAE2-462A-A7BD-B2A90B68238F}" type="parTrans" cxnId="{E619AE2B-1DAB-4066-9F11-B79102CEFA72}">
      <dgm:prSet/>
      <dgm:spPr/>
      <dgm:t>
        <a:bodyPr/>
        <a:lstStyle/>
        <a:p>
          <a:endParaRPr lang="es-E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6BD819C-2126-4779-8E3F-9780A5FBE8C2}" type="sibTrans" cxnId="{E619AE2B-1DAB-4066-9F11-B79102CEFA72}">
      <dgm:prSet/>
      <dgm:spPr/>
      <dgm:t>
        <a:bodyPr/>
        <a:lstStyle/>
        <a:p>
          <a:endParaRPr lang="es-ES" sz="24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F3D7794-6DC8-4DFC-88DA-2B2760BDD2BA}" type="pres">
      <dgm:prSet presAssocID="{8E66CEEB-7BFE-417B-99A1-FECE2404F86B}" presName="linear" presStyleCnt="0">
        <dgm:presLayoutVars>
          <dgm:dir/>
          <dgm:animLvl val="lvl"/>
          <dgm:resizeHandles val="exact"/>
        </dgm:presLayoutVars>
      </dgm:prSet>
      <dgm:spPr/>
    </dgm:pt>
    <dgm:pt modelId="{CC7441AC-9FD5-48E3-AB2D-347C52CFF78D}" type="pres">
      <dgm:prSet presAssocID="{6AF29CE5-B251-403F-8119-302F8EC41FE4}" presName="parentLin" presStyleCnt="0"/>
      <dgm:spPr/>
    </dgm:pt>
    <dgm:pt modelId="{3B081C1A-9F3E-4445-AA0A-D979F3B73698}" type="pres">
      <dgm:prSet presAssocID="{6AF29CE5-B251-403F-8119-302F8EC41FE4}" presName="parentLeftMargin" presStyleLbl="node1" presStyleIdx="0" presStyleCnt="3"/>
      <dgm:spPr/>
    </dgm:pt>
    <dgm:pt modelId="{D9B63E55-548F-4DDF-A1E5-151A68961746}" type="pres">
      <dgm:prSet presAssocID="{6AF29CE5-B251-403F-8119-302F8EC41F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41D877D-3F5F-4897-A8AF-402D35252B0A}" type="pres">
      <dgm:prSet presAssocID="{6AF29CE5-B251-403F-8119-302F8EC41FE4}" presName="negativeSpace" presStyleCnt="0"/>
      <dgm:spPr/>
    </dgm:pt>
    <dgm:pt modelId="{46F4D4B7-459F-461A-9DD0-05528C50D9A9}" type="pres">
      <dgm:prSet presAssocID="{6AF29CE5-B251-403F-8119-302F8EC41FE4}" presName="childText" presStyleLbl="conFgAcc1" presStyleIdx="0" presStyleCnt="3" custLinFactNeighborX="5820" custLinFactNeighborY="21059">
        <dgm:presLayoutVars>
          <dgm:bulletEnabled val="1"/>
        </dgm:presLayoutVars>
      </dgm:prSet>
      <dgm:spPr>
        <a:solidFill>
          <a:srgbClr val="D12B31"/>
        </a:solidFill>
        <a:ln>
          <a:noFill/>
        </a:ln>
      </dgm:spPr>
    </dgm:pt>
    <dgm:pt modelId="{531E633A-302A-4707-A5AC-3131638751A8}" type="pres">
      <dgm:prSet presAssocID="{42A29616-FE8F-4680-92D9-E54429D7D16D}" presName="spaceBetweenRectangles" presStyleCnt="0"/>
      <dgm:spPr/>
    </dgm:pt>
    <dgm:pt modelId="{EDC4EE0B-AE34-48A7-A44E-1643682B0F4B}" type="pres">
      <dgm:prSet presAssocID="{C38A7AF7-EB72-4178-9901-35AD796111F1}" presName="parentLin" presStyleCnt="0"/>
      <dgm:spPr/>
    </dgm:pt>
    <dgm:pt modelId="{7C637D9E-15AD-42AE-8757-A40F70EF2D40}" type="pres">
      <dgm:prSet presAssocID="{C38A7AF7-EB72-4178-9901-35AD796111F1}" presName="parentLeftMargin" presStyleLbl="node1" presStyleIdx="0" presStyleCnt="3"/>
      <dgm:spPr/>
    </dgm:pt>
    <dgm:pt modelId="{B64425CD-F081-4326-B92D-F16C1DEE3F69}" type="pres">
      <dgm:prSet presAssocID="{C38A7AF7-EB72-4178-9901-35AD796111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DBC4851-C652-41F9-AE6B-3B40ED91EB43}" type="pres">
      <dgm:prSet presAssocID="{C38A7AF7-EB72-4178-9901-35AD796111F1}" presName="negativeSpace" presStyleCnt="0"/>
      <dgm:spPr/>
    </dgm:pt>
    <dgm:pt modelId="{9184BC47-CF22-472D-8580-1A5B6BE7129D}" type="pres">
      <dgm:prSet presAssocID="{C38A7AF7-EB72-4178-9901-35AD796111F1}" presName="childText" presStyleLbl="conFgAcc1" presStyleIdx="1" presStyleCnt="3">
        <dgm:presLayoutVars>
          <dgm:bulletEnabled val="1"/>
        </dgm:presLayoutVars>
      </dgm:prSet>
      <dgm:spPr>
        <a:solidFill>
          <a:srgbClr val="D12B31">
            <a:alpha val="90000"/>
          </a:srgbClr>
        </a:solidFill>
        <a:ln>
          <a:noFill/>
        </a:ln>
      </dgm:spPr>
    </dgm:pt>
    <dgm:pt modelId="{34016DB0-16DB-4FB7-9F61-9C90576E70DE}" type="pres">
      <dgm:prSet presAssocID="{980D6350-56B4-4746-A4F3-EA7CAFEAE2B7}" presName="spaceBetweenRectangles" presStyleCnt="0"/>
      <dgm:spPr/>
    </dgm:pt>
    <dgm:pt modelId="{42DDBAE1-3AFF-4268-97EE-7791127B3A34}" type="pres">
      <dgm:prSet presAssocID="{88422FAF-1047-4F93-AE8E-8E727A593AAC}" presName="parentLin" presStyleCnt="0"/>
      <dgm:spPr/>
    </dgm:pt>
    <dgm:pt modelId="{5EBFD804-329E-42D8-ABD8-B254F7DADCF4}" type="pres">
      <dgm:prSet presAssocID="{88422FAF-1047-4F93-AE8E-8E727A593AAC}" presName="parentLeftMargin" presStyleLbl="node1" presStyleIdx="1" presStyleCnt="3"/>
      <dgm:spPr/>
    </dgm:pt>
    <dgm:pt modelId="{055765DD-FD07-405E-93A4-7626738B8897}" type="pres">
      <dgm:prSet presAssocID="{88422FAF-1047-4F93-AE8E-8E727A593AA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61B35A8-9BD8-436D-BF03-9765F9CFA3ED}" type="pres">
      <dgm:prSet presAssocID="{88422FAF-1047-4F93-AE8E-8E727A593AAC}" presName="negativeSpace" presStyleCnt="0"/>
      <dgm:spPr/>
    </dgm:pt>
    <dgm:pt modelId="{0BA9438C-98ED-463E-BC6C-CE33B8E1775D}" type="pres">
      <dgm:prSet presAssocID="{88422FAF-1047-4F93-AE8E-8E727A593AAC}" presName="childText" presStyleLbl="conFgAcc1" presStyleIdx="2" presStyleCnt="3">
        <dgm:presLayoutVars>
          <dgm:bulletEnabled val="1"/>
        </dgm:presLayoutVars>
      </dgm:prSet>
      <dgm:spPr>
        <a:solidFill>
          <a:srgbClr val="D12B31">
            <a:alpha val="90000"/>
          </a:srgbClr>
        </a:solidFill>
        <a:ln>
          <a:noFill/>
        </a:ln>
      </dgm:spPr>
    </dgm:pt>
  </dgm:ptLst>
  <dgm:cxnLst>
    <dgm:cxn modelId="{18C69B0F-849C-48EE-8D30-D914DBE83C06}" type="presOf" srcId="{88422FAF-1047-4F93-AE8E-8E727A593AAC}" destId="{055765DD-FD07-405E-93A4-7626738B8897}" srcOrd="1" destOrd="0" presId="urn:microsoft.com/office/officeart/2005/8/layout/list1"/>
    <dgm:cxn modelId="{6F4C3BC3-BA4C-4897-88E8-C413A87C003C}" type="presOf" srcId="{6AF29CE5-B251-403F-8119-302F8EC41FE4}" destId="{3B081C1A-9F3E-4445-AA0A-D979F3B73698}" srcOrd="0" destOrd="0" presId="urn:microsoft.com/office/officeart/2005/8/layout/list1"/>
    <dgm:cxn modelId="{B0188906-16B1-438E-9234-4DA364ACF570}" srcId="{8E66CEEB-7BFE-417B-99A1-FECE2404F86B}" destId="{C38A7AF7-EB72-4178-9901-35AD796111F1}" srcOrd="1" destOrd="0" parTransId="{36204A8F-0FA5-4601-8BDA-08B4E5BAB4A4}" sibTransId="{980D6350-56B4-4746-A4F3-EA7CAFEAE2B7}"/>
    <dgm:cxn modelId="{E9806DF8-ACBC-4DCD-A47A-9FF244B1CB35}" type="presOf" srcId="{6AF29CE5-B251-403F-8119-302F8EC41FE4}" destId="{D9B63E55-548F-4DDF-A1E5-151A68961746}" srcOrd="1" destOrd="0" presId="urn:microsoft.com/office/officeart/2005/8/layout/list1"/>
    <dgm:cxn modelId="{B4EC5C5D-435C-43C5-917B-7A1BC455157F}" type="presOf" srcId="{88422FAF-1047-4F93-AE8E-8E727A593AAC}" destId="{5EBFD804-329E-42D8-ABD8-B254F7DADCF4}" srcOrd="0" destOrd="0" presId="urn:microsoft.com/office/officeart/2005/8/layout/list1"/>
    <dgm:cxn modelId="{E619AE2B-1DAB-4066-9F11-B79102CEFA72}" srcId="{8E66CEEB-7BFE-417B-99A1-FECE2404F86B}" destId="{88422FAF-1047-4F93-AE8E-8E727A593AAC}" srcOrd="2" destOrd="0" parTransId="{ECB61F1E-BAE2-462A-A7BD-B2A90B68238F}" sibTransId="{76BD819C-2126-4779-8E3F-9780A5FBE8C2}"/>
    <dgm:cxn modelId="{1792BD7F-4420-4FB2-BBD6-39AF355E2240}" type="presOf" srcId="{8E66CEEB-7BFE-417B-99A1-FECE2404F86B}" destId="{5F3D7794-6DC8-4DFC-88DA-2B2760BDD2BA}" srcOrd="0" destOrd="0" presId="urn:microsoft.com/office/officeart/2005/8/layout/list1"/>
    <dgm:cxn modelId="{8F9CBB3A-573F-4BD6-B348-32E7973FE4B4}" type="presOf" srcId="{C38A7AF7-EB72-4178-9901-35AD796111F1}" destId="{B64425CD-F081-4326-B92D-F16C1DEE3F69}" srcOrd="1" destOrd="0" presId="urn:microsoft.com/office/officeart/2005/8/layout/list1"/>
    <dgm:cxn modelId="{6993FCB9-0752-49B4-87A5-FA0CC2567B29}" type="presOf" srcId="{C38A7AF7-EB72-4178-9901-35AD796111F1}" destId="{7C637D9E-15AD-42AE-8757-A40F70EF2D40}" srcOrd="0" destOrd="0" presId="urn:microsoft.com/office/officeart/2005/8/layout/list1"/>
    <dgm:cxn modelId="{4DBE4D2E-C626-4F07-91D7-50103166C5A9}" srcId="{8E66CEEB-7BFE-417B-99A1-FECE2404F86B}" destId="{6AF29CE5-B251-403F-8119-302F8EC41FE4}" srcOrd="0" destOrd="0" parTransId="{3D3AFB27-8771-485B-BBAC-07A7F1AF5EA2}" sibTransId="{42A29616-FE8F-4680-92D9-E54429D7D16D}"/>
    <dgm:cxn modelId="{F27EB55B-6475-4D74-84FD-40908A1E4EB0}" type="presParOf" srcId="{5F3D7794-6DC8-4DFC-88DA-2B2760BDD2BA}" destId="{CC7441AC-9FD5-48E3-AB2D-347C52CFF78D}" srcOrd="0" destOrd="0" presId="urn:microsoft.com/office/officeart/2005/8/layout/list1"/>
    <dgm:cxn modelId="{6A574FC9-D0EC-47E1-A5B9-16EB17E6E1E3}" type="presParOf" srcId="{CC7441AC-9FD5-48E3-AB2D-347C52CFF78D}" destId="{3B081C1A-9F3E-4445-AA0A-D979F3B73698}" srcOrd="0" destOrd="0" presId="urn:microsoft.com/office/officeart/2005/8/layout/list1"/>
    <dgm:cxn modelId="{49C08482-3F15-4886-8D41-5897D015F5C7}" type="presParOf" srcId="{CC7441AC-9FD5-48E3-AB2D-347C52CFF78D}" destId="{D9B63E55-548F-4DDF-A1E5-151A68961746}" srcOrd="1" destOrd="0" presId="urn:microsoft.com/office/officeart/2005/8/layout/list1"/>
    <dgm:cxn modelId="{80A239CC-BE30-4B68-8ACF-63C79D483275}" type="presParOf" srcId="{5F3D7794-6DC8-4DFC-88DA-2B2760BDD2BA}" destId="{C41D877D-3F5F-4897-A8AF-402D35252B0A}" srcOrd="1" destOrd="0" presId="urn:microsoft.com/office/officeart/2005/8/layout/list1"/>
    <dgm:cxn modelId="{D7D501CD-442D-463C-A043-6DB2DCAD89F8}" type="presParOf" srcId="{5F3D7794-6DC8-4DFC-88DA-2B2760BDD2BA}" destId="{46F4D4B7-459F-461A-9DD0-05528C50D9A9}" srcOrd="2" destOrd="0" presId="urn:microsoft.com/office/officeart/2005/8/layout/list1"/>
    <dgm:cxn modelId="{8215BD05-D41B-432C-BDDD-8AD441949425}" type="presParOf" srcId="{5F3D7794-6DC8-4DFC-88DA-2B2760BDD2BA}" destId="{531E633A-302A-4707-A5AC-3131638751A8}" srcOrd="3" destOrd="0" presId="urn:microsoft.com/office/officeart/2005/8/layout/list1"/>
    <dgm:cxn modelId="{1636EDBA-026A-4275-A272-BE23B6588A88}" type="presParOf" srcId="{5F3D7794-6DC8-4DFC-88DA-2B2760BDD2BA}" destId="{EDC4EE0B-AE34-48A7-A44E-1643682B0F4B}" srcOrd="4" destOrd="0" presId="urn:microsoft.com/office/officeart/2005/8/layout/list1"/>
    <dgm:cxn modelId="{4913C623-299A-429D-A27C-790188A01B97}" type="presParOf" srcId="{EDC4EE0B-AE34-48A7-A44E-1643682B0F4B}" destId="{7C637D9E-15AD-42AE-8757-A40F70EF2D40}" srcOrd="0" destOrd="0" presId="urn:microsoft.com/office/officeart/2005/8/layout/list1"/>
    <dgm:cxn modelId="{25AE3A81-F12C-4EC0-86A8-95624C26667B}" type="presParOf" srcId="{EDC4EE0B-AE34-48A7-A44E-1643682B0F4B}" destId="{B64425CD-F081-4326-B92D-F16C1DEE3F69}" srcOrd="1" destOrd="0" presId="urn:microsoft.com/office/officeart/2005/8/layout/list1"/>
    <dgm:cxn modelId="{8920FD83-AE4A-4B83-8EB7-4A8643F511A9}" type="presParOf" srcId="{5F3D7794-6DC8-4DFC-88DA-2B2760BDD2BA}" destId="{6DBC4851-C652-41F9-AE6B-3B40ED91EB43}" srcOrd="5" destOrd="0" presId="urn:microsoft.com/office/officeart/2005/8/layout/list1"/>
    <dgm:cxn modelId="{F4708CEC-0D3F-4B71-95B1-1E780B99D79A}" type="presParOf" srcId="{5F3D7794-6DC8-4DFC-88DA-2B2760BDD2BA}" destId="{9184BC47-CF22-472D-8580-1A5B6BE7129D}" srcOrd="6" destOrd="0" presId="urn:microsoft.com/office/officeart/2005/8/layout/list1"/>
    <dgm:cxn modelId="{AB83C808-2B96-40B4-8B41-9B53E0068872}" type="presParOf" srcId="{5F3D7794-6DC8-4DFC-88DA-2B2760BDD2BA}" destId="{34016DB0-16DB-4FB7-9F61-9C90576E70DE}" srcOrd="7" destOrd="0" presId="urn:microsoft.com/office/officeart/2005/8/layout/list1"/>
    <dgm:cxn modelId="{8A9FC5B4-22AE-487F-AE04-FE4EC17BFE93}" type="presParOf" srcId="{5F3D7794-6DC8-4DFC-88DA-2B2760BDD2BA}" destId="{42DDBAE1-3AFF-4268-97EE-7791127B3A34}" srcOrd="8" destOrd="0" presId="urn:microsoft.com/office/officeart/2005/8/layout/list1"/>
    <dgm:cxn modelId="{80793E97-6B78-4060-96A1-3B983C801F33}" type="presParOf" srcId="{42DDBAE1-3AFF-4268-97EE-7791127B3A34}" destId="{5EBFD804-329E-42D8-ABD8-B254F7DADCF4}" srcOrd="0" destOrd="0" presId="urn:microsoft.com/office/officeart/2005/8/layout/list1"/>
    <dgm:cxn modelId="{BC8C1BB5-C8D2-4934-8656-0E3DFBFCFFB3}" type="presParOf" srcId="{42DDBAE1-3AFF-4268-97EE-7791127B3A34}" destId="{055765DD-FD07-405E-93A4-7626738B8897}" srcOrd="1" destOrd="0" presId="urn:microsoft.com/office/officeart/2005/8/layout/list1"/>
    <dgm:cxn modelId="{E5BE48BA-FC21-4177-BA4F-A11BCCAC8788}" type="presParOf" srcId="{5F3D7794-6DC8-4DFC-88DA-2B2760BDD2BA}" destId="{D61B35A8-9BD8-436D-BF03-9765F9CFA3ED}" srcOrd="9" destOrd="0" presId="urn:microsoft.com/office/officeart/2005/8/layout/list1"/>
    <dgm:cxn modelId="{810A1E0E-821B-4D15-9C84-407D4D105B4E}" type="presParOf" srcId="{5F3D7794-6DC8-4DFC-88DA-2B2760BDD2BA}" destId="{0BA9438C-98ED-463E-BC6C-CE33B8E177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16754-456C-438D-A2E5-808320310BD9}" type="doc">
      <dgm:prSet loTypeId="urn:microsoft.com/office/officeart/2005/8/layout/gear1" loCatId="cycle" qsTypeId="urn:microsoft.com/office/officeart/2005/8/quickstyle/simple1" qsCatId="simple" csTypeId="urn:microsoft.com/office/officeart/2005/8/colors/colorful2" csCatId="colorful" phldr="1"/>
      <dgm:spPr/>
    </dgm:pt>
    <dgm:pt modelId="{945E607F-BB85-4032-BF31-0612F3FE8D7E}">
      <dgm:prSet phldrT="[Texto]" custT="1"/>
      <dgm:spPr>
        <a:solidFill>
          <a:srgbClr val="E45E61"/>
        </a:solidFill>
      </dgm:spPr>
      <dgm:t>
        <a:bodyPr/>
        <a:lstStyle/>
        <a:p>
          <a:r>
            <a:rPr lang="es-ES" sz="1800" b="1" dirty="0"/>
            <a:t>Educación digital</a:t>
          </a:r>
        </a:p>
      </dgm:t>
    </dgm:pt>
    <dgm:pt modelId="{8EF51678-FAE2-4EC5-A268-9E44BE07CBFA}" type="parTrans" cxnId="{68B4B0E6-867C-4880-BA88-EB6F36403B86}">
      <dgm:prSet/>
      <dgm:spPr/>
      <dgm:t>
        <a:bodyPr/>
        <a:lstStyle/>
        <a:p>
          <a:endParaRPr lang="es-ES" sz="1600"/>
        </a:p>
      </dgm:t>
    </dgm:pt>
    <dgm:pt modelId="{DE306D19-7B40-432E-984A-16CBBB839BD3}" type="sibTrans" cxnId="{68B4B0E6-867C-4880-BA88-EB6F36403B86}">
      <dgm:prSet/>
      <dgm:spPr>
        <a:solidFill>
          <a:srgbClr val="E45E61"/>
        </a:solidFill>
      </dgm:spPr>
      <dgm:t>
        <a:bodyPr/>
        <a:lstStyle/>
        <a:p>
          <a:endParaRPr lang="es-ES" sz="1600"/>
        </a:p>
      </dgm:t>
    </dgm:pt>
    <dgm:pt modelId="{40B04167-CEDB-465F-9729-A67CFDDE1FE7}">
      <dgm:prSet phldrT="[Texto]" custT="1"/>
      <dgm:spPr>
        <a:solidFill>
          <a:srgbClr val="CC9900"/>
        </a:solidFill>
      </dgm:spPr>
      <dgm:t>
        <a:bodyPr/>
        <a:lstStyle/>
        <a:p>
          <a:r>
            <a:rPr lang="es-ES" sz="1600" b="1" dirty="0"/>
            <a:t>Educación conductual</a:t>
          </a:r>
        </a:p>
      </dgm:t>
    </dgm:pt>
    <dgm:pt modelId="{74FFB4F6-3AF0-4B00-8A78-04AB3B05AD99}" type="parTrans" cxnId="{751842A4-767A-472E-97C9-AB4053770C49}">
      <dgm:prSet/>
      <dgm:spPr/>
      <dgm:t>
        <a:bodyPr/>
        <a:lstStyle/>
        <a:p>
          <a:endParaRPr lang="es-ES" sz="1600"/>
        </a:p>
      </dgm:t>
    </dgm:pt>
    <dgm:pt modelId="{E4EA5078-EE0C-4BA6-A551-973EE8ACE995}" type="sibTrans" cxnId="{751842A4-767A-472E-97C9-AB4053770C49}">
      <dgm:prSet/>
      <dgm:spPr>
        <a:solidFill>
          <a:srgbClr val="CC9900"/>
        </a:solidFill>
      </dgm:spPr>
      <dgm:t>
        <a:bodyPr/>
        <a:lstStyle/>
        <a:p>
          <a:endParaRPr lang="es-ES" sz="1600"/>
        </a:p>
      </dgm:t>
    </dgm:pt>
    <dgm:pt modelId="{58476108-282F-467B-A31B-EED628C6ADE0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600" b="1" dirty="0"/>
            <a:t>Educación </a:t>
          </a:r>
          <a:r>
            <a:rPr lang="es-ES" sz="1600" b="1" dirty="0" err="1"/>
            <a:t>tecnoló-gica</a:t>
          </a:r>
          <a:endParaRPr lang="es-ES" sz="1600" b="1" dirty="0"/>
        </a:p>
      </dgm:t>
    </dgm:pt>
    <dgm:pt modelId="{935F2BDB-768A-4D50-B7B2-022521E8F258}" type="parTrans" cxnId="{57AD63D6-3DE0-40E4-96AF-5A135E8D7BD2}">
      <dgm:prSet/>
      <dgm:spPr/>
      <dgm:t>
        <a:bodyPr/>
        <a:lstStyle/>
        <a:p>
          <a:endParaRPr lang="es-ES" sz="1600"/>
        </a:p>
      </dgm:t>
    </dgm:pt>
    <dgm:pt modelId="{756715C5-2AD7-4129-B8D8-23BFBDC4A9E4}" type="sibTrans" cxnId="{57AD63D6-3DE0-40E4-96AF-5A135E8D7BD2}">
      <dgm:prSet/>
      <dgm:spPr>
        <a:solidFill>
          <a:srgbClr val="92D050"/>
        </a:solidFill>
      </dgm:spPr>
      <dgm:t>
        <a:bodyPr/>
        <a:lstStyle/>
        <a:p>
          <a:endParaRPr lang="es-ES" sz="1600"/>
        </a:p>
      </dgm:t>
    </dgm:pt>
    <dgm:pt modelId="{54783E4B-7AC4-48CF-BDAB-0B92BF552A03}" type="pres">
      <dgm:prSet presAssocID="{E5D16754-456C-438D-A2E5-808320310B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98C9B88-83F9-4919-BE6B-99CE2C9CF08E}" type="pres">
      <dgm:prSet presAssocID="{945E607F-BB85-4032-BF31-0612F3FE8D7E}" presName="gear1" presStyleLbl="node1" presStyleIdx="0" presStyleCnt="3">
        <dgm:presLayoutVars>
          <dgm:chMax val="1"/>
          <dgm:bulletEnabled val="1"/>
        </dgm:presLayoutVars>
      </dgm:prSet>
      <dgm:spPr/>
    </dgm:pt>
    <dgm:pt modelId="{CF78418D-8D17-4FB5-B093-D9EB9A87DC39}" type="pres">
      <dgm:prSet presAssocID="{945E607F-BB85-4032-BF31-0612F3FE8D7E}" presName="gear1srcNode" presStyleLbl="node1" presStyleIdx="0" presStyleCnt="3"/>
      <dgm:spPr/>
    </dgm:pt>
    <dgm:pt modelId="{2C4C8608-4578-43DF-98BD-9F68FA988DF8}" type="pres">
      <dgm:prSet presAssocID="{945E607F-BB85-4032-BF31-0612F3FE8D7E}" presName="gear1dstNode" presStyleLbl="node1" presStyleIdx="0" presStyleCnt="3"/>
      <dgm:spPr/>
    </dgm:pt>
    <dgm:pt modelId="{79732062-9976-4BA4-8AD8-864B856F4AD5}" type="pres">
      <dgm:prSet presAssocID="{40B04167-CEDB-465F-9729-A67CFDDE1FE7}" presName="gear2" presStyleLbl="node1" presStyleIdx="1" presStyleCnt="3" custScaleX="114327" custScaleY="114329">
        <dgm:presLayoutVars>
          <dgm:chMax val="1"/>
          <dgm:bulletEnabled val="1"/>
        </dgm:presLayoutVars>
      </dgm:prSet>
      <dgm:spPr/>
    </dgm:pt>
    <dgm:pt modelId="{5F37CD37-302E-4123-B31B-A6241BCD4189}" type="pres">
      <dgm:prSet presAssocID="{40B04167-CEDB-465F-9729-A67CFDDE1FE7}" presName="gear2srcNode" presStyleLbl="node1" presStyleIdx="1" presStyleCnt="3"/>
      <dgm:spPr/>
    </dgm:pt>
    <dgm:pt modelId="{79472C3F-3AF5-4884-B315-083963569EBB}" type="pres">
      <dgm:prSet presAssocID="{40B04167-CEDB-465F-9729-A67CFDDE1FE7}" presName="gear2dstNode" presStyleLbl="node1" presStyleIdx="1" presStyleCnt="3"/>
      <dgm:spPr/>
    </dgm:pt>
    <dgm:pt modelId="{EC8AB1C6-D9F8-4AA5-B20A-A369FB217A7E}" type="pres">
      <dgm:prSet presAssocID="{58476108-282F-467B-A31B-EED628C6ADE0}" presName="gear3" presStyleLbl="node1" presStyleIdx="2" presStyleCnt="3"/>
      <dgm:spPr/>
    </dgm:pt>
    <dgm:pt modelId="{57764FFC-218E-4AFC-93D6-B89178F4FE80}" type="pres">
      <dgm:prSet presAssocID="{58476108-282F-467B-A31B-EED628C6ADE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1382892-0008-4BA6-9172-F50E39402452}" type="pres">
      <dgm:prSet presAssocID="{58476108-282F-467B-A31B-EED628C6ADE0}" presName="gear3srcNode" presStyleLbl="node1" presStyleIdx="2" presStyleCnt="3"/>
      <dgm:spPr/>
    </dgm:pt>
    <dgm:pt modelId="{DD6EAC37-EC15-4EAA-A749-FA9FE2C7E376}" type="pres">
      <dgm:prSet presAssocID="{58476108-282F-467B-A31B-EED628C6ADE0}" presName="gear3dstNode" presStyleLbl="node1" presStyleIdx="2" presStyleCnt="3"/>
      <dgm:spPr/>
    </dgm:pt>
    <dgm:pt modelId="{E1ED3531-0C6A-43FD-9501-A4FABEC344EE}" type="pres">
      <dgm:prSet presAssocID="{DE306D19-7B40-432E-984A-16CBBB839BD3}" presName="connector1" presStyleLbl="sibTrans2D1" presStyleIdx="0" presStyleCnt="3"/>
      <dgm:spPr/>
    </dgm:pt>
    <dgm:pt modelId="{9D72409E-A56E-47A5-B519-88D37C7FEFBF}" type="pres">
      <dgm:prSet presAssocID="{E4EA5078-EE0C-4BA6-A551-973EE8ACE995}" presName="connector2" presStyleLbl="sibTrans2D1" presStyleIdx="1" presStyleCnt="3" custScaleX="106500" custLinFactNeighborX="-3463" custLinFactNeighborY="-877"/>
      <dgm:spPr/>
    </dgm:pt>
    <dgm:pt modelId="{8DDBBB14-EE9E-4C83-8DF4-4777593EA3B3}" type="pres">
      <dgm:prSet presAssocID="{756715C5-2AD7-4129-B8D8-23BFBDC4A9E4}" presName="connector3" presStyleLbl="sibTrans2D1" presStyleIdx="2" presStyleCnt="3"/>
      <dgm:spPr/>
    </dgm:pt>
  </dgm:ptLst>
  <dgm:cxnLst>
    <dgm:cxn modelId="{B098A48D-DEF7-4C0C-9972-20E62FADCDC3}" type="presOf" srcId="{40B04167-CEDB-465F-9729-A67CFDDE1FE7}" destId="{79732062-9976-4BA4-8AD8-864B856F4AD5}" srcOrd="0" destOrd="0" presId="urn:microsoft.com/office/officeart/2005/8/layout/gear1"/>
    <dgm:cxn modelId="{2D4450FB-0300-45DA-9DE6-EF55CD4CA5A6}" type="presOf" srcId="{945E607F-BB85-4032-BF31-0612F3FE8D7E}" destId="{2C4C8608-4578-43DF-98BD-9F68FA988DF8}" srcOrd="2" destOrd="0" presId="urn:microsoft.com/office/officeart/2005/8/layout/gear1"/>
    <dgm:cxn modelId="{03ACA43B-C5BA-450E-B268-8272520A311D}" type="presOf" srcId="{58476108-282F-467B-A31B-EED628C6ADE0}" destId="{E1382892-0008-4BA6-9172-F50E39402452}" srcOrd="2" destOrd="0" presId="urn:microsoft.com/office/officeart/2005/8/layout/gear1"/>
    <dgm:cxn modelId="{751842A4-767A-472E-97C9-AB4053770C49}" srcId="{E5D16754-456C-438D-A2E5-808320310BD9}" destId="{40B04167-CEDB-465F-9729-A67CFDDE1FE7}" srcOrd="1" destOrd="0" parTransId="{74FFB4F6-3AF0-4B00-8A78-04AB3B05AD99}" sibTransId="{E4EA5078-EE0C-4BA6-A551-973EE8ACE995}"/>
    <dgm:cxn modelId="{57AD63D6-3DE0-40E4-96AF-5A135E8D7BD2}" srcId="{E5D16754-456C-438D-A2E5-808320310BD9}" destId="{58476108-282F-467B-A31B-EED628C6ADE0}" srcOrd="2" destOrd="0" parTransId="{935F2BDB-768A-4D50-B7B2-022521E8F258}" sibTransId="{756715C5-2AD7-4129-B8D8-23BFBDC4A9E4}"/>
    <dgm:cxn modelId="{30DB89B7-3B24-45AF-B7A0-FEE89A6DBEA4}" type="presOf" srcId="{945E607F-BB85-4032-BF31-0612F3FE8D7E}" destId="{E98C9B88-83F9-4919-BE6B-99CE2C9CF08E}" srcOrd="0" destOrd="0" presId="urn:microsoft.com/office/officeart/2005/8/layout/gear1"/>
    <dgm:cxn modelId="{24423B4A-AA03-4485-B390-9644DB223BEA}" type="presOf" srcId="{E5D16754-456C-438D-A2E5-808320310BD9}" destId="{54783E4B-7AC4-48CF-BDAB-0B92BF552A03}" srcOrd="0" destOrd="0" presId="urn:microsoft.com/office/officeart/2005/8/layout/gear1"/>
    <dgm:cxn modelId="{A46CB8EA-E211-4C5A-B6AB-6E7F2F497D70}" type="presOf" srcId="{945E607F-BB85-4032-BF31-0612F3FE8D7E}" destId="{CF78418D-8D17-4FB5-B093-D9EB9A87DC39}" srcOrd="1" destOrd="0" presId="urn:microsoft.com/office/officeart/2005/8/layout/gear1"/>
    <dgm:cxn modelId="{BA771A8E-A169-4C9A-BF1E-DC219B7CE895}" type="presOf" srcId="{40B04167-CEDB-465F-9729-A67CFDDE1FE7}" destId="{5F37CD37-302E-4123-B31B-A6241BCD4189}" srcOrd="1" destOrd="0" presId="urn:microsoft.com/office/officeart/2005/8/layout/gear1"/>
    <dgm:cxn modelId="{68B4B0E6-867C-4880-BA88-EB6F36403B86}" srcId="{E5D16754-456C-438D-A2E5-808320310BD9}" destId="{945E607F-BB85-4032-BF31-0612F3FE8D7E}" srcOrd="0" destOrd="0" parTransId="{8EF51678-FAE2-4EC5-A268-9E44BE07CBFA}" sibTransId="{DE306D19-7B40-432E-984A-16CBBB839BD3}"/>
    <dgm:cxn modelId="{94AA7DDC-6EB6-42D6-B22E-C8F5A1F783AD}" type="presOf" srcId="{58476108-282F-467B-A31B-EED628C6ADE0}" destId="{DD6EAC37-EC15-4EAA-A749-FA9FE2C7E376}" srcOrd="3" destOrd="0" presId="urn:microsoft.com/office/officeart/2005/8/layout/gear1"/>
    <dgm:cxn modelId="{35AC2DC3-0F14-4543-A3C6-676749D681AD}" type="presOf" srcId="{756715C5-2AD7-4129-B8D8-23BFBDC4A9E4}" destId="{8DDBBB14-EE9E-4C83-8DF4-4777593EA3B3}" srcOrd="0" destOrd="0" presId="urn:microsoft.com/office/officeart/2005/8/layout/gear1"/>
    <dgm:cxn modelId="{19F2AA48-3625-465E-84E8-85D30E8A9ECE}" type="presOf" srcId="{40B04167-CEDB-465F-9729-A67CFDDE1FE7}" destId="{79472C3F-3AF5-4884-B315-083963569EBB}" srcOrd="2" destOrd="0" presId="urn:microsoft.com/office/officeart/2005/8/layout/gear1"/>
    <dgm:cxn modelId="{8828B41A-17CD-4857-8FAA-C7EA26FF38CB}" type="presOf" srcId="{58476108-282F-467B-A31B-EED628C6ADE0}" destId="{57764FFC-218E-4AFC-93D6-B89178F4FE80}" srcOrd="1" destOrd="0" presId="urn:microsoft.com/office/officeart/2005/8/layout/gear1"/>
    <dgm:cxn modelId="{AA558396-F9DA-4DFE-A435-EC2EF711BCB0}" type="presOf" srcId="{DE306D19-7B40-432E-984A-16CBBB839BD3}" destId="{E1ED3531-0C6A-43FD-9501-A4FABEC344EE}" srcOrd="0" destOrd="0" presId="urn:microsoft.com/office/officeart/2005/8/layout/gear1"/>
    <dgm:cxn modelId="{C6EBDBAF-49D6-4E8C-A45C-256E0A81226E}" type="presOf" srcId="{58476108-282F-467B-A31B-EED628C6ADE0}" destId="{EC8AB1C6-D9F8-4AA5-B20A-A369FB217A7E}" srcOrd="0" destOrd="0" presId="urn:microsoft.com/office/officeart/2005/8/layout/gear1"/>
    <dgm:cxn modelId="{07DD0F68-058A-42F7-ADC5-6DE970DEFF98}" type="presOf" srcId="{E4EA5078-EE0C-4BA6-A551-973EE8ACE995}" destId="{9D72409E-A56E-47A5-B519-88D37C7FEFBF}" srcOrd="0" destOrd="0" presId="urn:microsoft.com/office/officeart/2005/8/layout/gear1"/>
    <dgm:cxn modelId="{CC033682-F75B-4E71-9D09-32426158B6EA}" type="presParOf" srcId="{54783E4B-7AC4-48CF-BDAB-0B92BF552A03}" destId="{E98C9B88-83F9-4919-BE6B-99CE2C9CF08E}" srcOrd="0" destOrd="0" presId="urn:microsoft.com/office/officeart/2005/8/layout/gear1"/>
    <dgm:cxn modelId="{B0BCAE42-394F-4728-8D29-E9C15DE40499}" type="presParOf" srcId="{54783E4B-7AC4-48CF-BDAB-0B92BF552A03}" destId="{CF78418D-8D17-4FB5-B093-D9EB9A87DC39}" srcOrd="1" destOrd="0" presId="urn:microsoft.com/office/officeart/2005/8/layout/gear1"/>
    <dgm:cxn modelId="{5030A191-25AE-4130-9D69-E92E19DC4AD6}" type="presParOf" srcId="{54783E4B-7AC4-48CF-BDAB-0B92BF552A03}" destId="{2C4C8608-4578-43DF-98BD-9F68FA988DF8}" srcOrd="2" destOrd="0" presId="urn:microsoft.com/office/officeart/2005/8/layout/gear1"/>
    <dgm:cxn modelId="{FF094A94-98E7-4D75-8297-A94D27AF8DC9}" type="presParOf" srcId="{54783E4B-7AC4-48CF-BDAB-0B92BF552A03}" destId="{79732062-9976-4BA4-8AD8-864B856F4AD5}" srcOrd="3" destOrd="0" presId="urn:microsoft.com/office/officeart/2005/8/layout/gear1"/>
    <dgm:cxn modelId="{43D5CA29-D1E1-49A5-A41D-437960E79BB3}" type="presParOf" srcId="{54783E4B-7AC4-48CF-BDAB-0B92BF552A03}" destId="{5F37CD37-302E-4123-B31B-A6241BCD4189}" srcOrd="4" destOrd="0" presId="urn:microsoft.com/office/officeart/2005/8/layout/gear1"/>
    <dgm:cxn modelId="{AC809DC0-3227-4BDC-A7C8-75C24883C667}" type="presParOf" srcId="{54783E4B-7AC4-48CF-BDAB-0B92BF552A03}" destId="{79472C3F-3AF5-4884-B315-083963569EBB}" srcOrd="5" destOrd="0" presId="urn:microsoft.com/office/officeart/2005/8/layout/gear1"/>
    <dgm:cxn modelId="{9D9457CF-3A4F-40B5-B06F-808A59CD7E05}" type="presParOf" srcId="{54783E4B-7AC4-48CF-BDAB-0B92BF552A03}" destId="{EC8AB1C6-D9F8-4AA5-B20A-A369FB217A7E}" srcOrd="6" destOrd="0" presId="urn:microsoft.com/office/officeart/2005/8/layout/gear1"/>
    <dgm:cxn modelId="{1D46F4E6-8E89-4CAB-9452-E654BF74C0F6}" type="presParOf" srcId="{54783E4B-7AC4-48CF-BDAB-0B92BF552A03}" destId="{57764FFC-218E-4AFC-93D6-B89178F4FE80}" srcOrd="7" destOrd="0" presId="urn:microsoft.com/office/officeart/2005/8/layout/gear1"/>
    <dgm:cxn modelId="{CD62EDF4-F846-43C1-814E-77FE9D13548E}" type="presParOf" srcId="{54783E4B-7AC4-48CF-BDAB-0B92BF552A03}" destId="{E1382892-0008-4BA6-9172-F50E39402452}" srcOrd="8" destOrd="0" presId="urn:microsoft.com/office/officeart/2005/8/layout/gear1"/>
    <dgm:cxn modelId="{6AA1FB9D-3D87-41C8-AC05-261AF321A583}" type="presParOf" srcId="{54783E4B-7AC4-48CF-BDAB-0B92BF552A03}" destId="{DD6EAC37-EC15-4EAA-A749-FA9FE2C7E376}" srcOrd="9" destOrd="0" presId="urn:microsoft.com/office/officeart/2005/8/layout/gear1"/>
    <dgm:cxn modelId="{35B0E20D-BF69-4385-BD10-FAB97277138C}" type="presParOf" srcId="{54783E4B-7AC4-48CF-BDAB-0B92BF552A03}" destId="{E1ED3531-0C6A-43FD-9501-A4FABEC344EE}" srcOrd="10" destOrd="0" presId="urn:microsoft.com/office/officeart/2005/8/layout/gear1"/>
    <dgm:cxn modelId="{C3DEB9A1-2DF2-447D-92B9-871F74AEAF38}" type="presParOf" srcId="{54783E4B-7AC4-48CF-BDAB-0B92BF552A03}" destId="{9D72409E-A56E-47A5-B519-88D37C7FEFBF}" srcOrd="11" destOrd="0" presId="urn:microsoft.com/office/officeart/2005/8/layout/gear1"/>
    <dgm:cxn modelId="{C1510BE7-899D-42CF-B203-37C1C5A5E790}" type="presParOf" srcId="{54783E4B-7AC4-48CF-BDAB-0B92BF552A03}" destId="{8DDBBB14-EE9E-4C83-8DF4-4777593EA3B3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41C42B-83DD-4CF8-8BBC-11BD08F7CE99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2790A77F-68E3-4D26-848C-91181A8491F8}">
      <dgm:prSet phldrT="[Texto]"/>
      <dgm:spPr/>
      <dgm:t>
        <a:bodyPr/>
        <a:lstStyle/>
        <a:p>
          <a:r>
            <a:rPr lang="es-ES" dirty="0">
              <a:solidFill>
                <a:schemeClr val="tx1">
                  <a:lumMod val="65000"/>
                  <a:lumOff val="35000"/>
                </a:schemeClr>
              </a:solidFill>
            </a:rPr>
            <a:t>Regular</a:t>
          </a:r>
        </a:p>
      </dgm:t>
    </dgm:pt>
    <dgm:pt modelId="{184E5876-67AA-45DE-A8F4-B36FBB74E9BD}" type="parTrans" cxnId="{AFDE80EE-1CBC-4624-B98A-6D51A89390DF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795D87-FF1D-4B35-8EAF-0B4BD0DFCF2B}" type="sibTrans" cxnId="{AFDE80EE-1CBC-4624-B98A-6D51A89390DF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D7C5E1-4A7A-4654-90AE-A511B156E1BC}">
      <dgm:prSet phldrT="[Texto]"/>
      <dgm:spPr/>
      <dgm:t>
        <a:bodyPr/>
        <a:lstStyle/>
        <a:p>
          <a:r>
            <a:rPr lang="es-ES" dirty="0">
              <a:solidFill>
                <a:schemeClr val="tx1">
                  <a:lumMod val="65000"/>
                  <a:lumOff val="35000"/>
                </a:schemeClr>
              </a:solidFill>
            </a:rPr>
            <a:t>Reducir</a:t>
          </a:r>
        </a:p>
      </dgm:t>
    </dgm:pt>
    <dgm:pt modelId="{991C34F8-1702-4F31-9E66-2BAA92776CE1}" type="parTrans" cxnId="{D7E7A864-3A0D-4C89-B094-A2812B55223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67A5284-B21E-418F-BAA3-CA80BE554E0F}" type="sibTrans" cxnId="{D7E7A864-3A0D-4C89-B094-A2812B55223D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9435E06-113A-4304-9518-25B75D8F31D7}">
      <dgm:prSet phldrT="[Texto]"/>
      <dgm:spPr/>
      <dgm:t>
        <a:bodyPr/>
        <a:lstStyle/>
        <a:p>
          <a:r>
            <a:rPr lang="es-ES" dirty="0">
              <a:solidFill>
                <a:schemeClr val="tx1">
                  <a:lumMod val="65000"/>
                  <a:lumOff val="35000"/>
                </a:schemeClr>
              </a:solidFill>
            </a:rPr>
            <a:t>Recursos</a:t>
          </a:r>
        </a:p>
      </dgm:t>
    </dgm:pt>
    <dgm:pt modelId="{B2654C12-C2E1-4073-9C21-ADB0C85410F7}" type="parTrans" cxnId="{F5F2DBEA-1711-4E69-9F3E-D51199FCB7A9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3FF6DAC-4B3D-45D1-A4CF-6C9305F73856}" type="sibTrans" cxnId="{F5F2DBEA-1711-4E69-9F3E-D51199FCB7A9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6C2748F-591E-4CD7-9997-B2794CB687BA}" type="pres">
      <dgm:prSet presAssocID="{2741C42B-83DD-4CF8-8BBC-11BD08F7CE99}" presName="Name0" presStyleCnt="0">
        <dgm:presLayoutVars>
          <dgm:dir/>
          <dgm:resizeHandles val="exact"/>
        </dgm:presLayoutVars>
      </dgm:prSet>
      <dgm:spPr/>
    </dgm:pt>
    <dgm:pt modelId="{D97AB7B2-517A-4BF6-BA72-F8F63F2B97EB}" type="pres">
      <dgm:prSet presAssocID="{2790A77F-68E3-4D26-848C-91181A8491F8}" presName="composite" presStyleCnt="0"/>
      <dgm:spPr/>
    </dgm:pt>
    <dgm:pt modelId="{0AC6697A-0668-4EFC-A636-70412BC9DAB2}" type="pres">
      <dgm:prSet presAssocID="{2790A77F-68E3-4D26-848C-91181A8491F8}" presName="bgChev" presStyleLbl="node1" presStyleIdx="0" presStyleCnt="3"/>
      <dgm:spPr/>
    </dgm:pt>
    <dgm:pt modelId="{6BC375B3-5F1D-477C-887C-A3265D7C4FFD}" type="pres">
      <dgm:prSet presAssocID="{2790A77F-68E3-4D26-848C-91181A8491F8}" presName="txNode" presStyleLbl="fgAcc1" presStyleIdx="0" presStyleCnt="3">
        <dgm:presLayoutVars>
          <dgm:bulletEnabled val="1"/>
        </dgm:presLayoutVars>
      </dgm:prSet>
      <dgm:spPr/>
    </dgm:pt>
    <dgm:pt modelId="{E945F60A-B20F-49D2-832D-1BC9C944F742}" type="pres">
      <dgm:prSet presAssocID="{B5795D87-FF1D-4B35-8EAF-0B4BD0DFCF2B}" presName="compositeSpace" presStyleCnt="0"/>
      <dgm:spPr/>
    </dgm:pt>
    <dgm:pt modelId="{96A67816-7B40-42FD-9F09-EA979ACA0B64}" type="pres">
      <dgm:prSet presAssocID="{3DD7C5E1-4A7A-4654-90AE-A511B156E1BC}" presName="composite" presStyleCnt="0"/>
      <dgm:spPr/>
    </dgm:pt>
    <dgm:pt modelId="{8C134B12-F8FC-4A22-A63E-ADD7B554E79A}" type="pres">
      <dgm:prSet presAssocID="{3DD7C5E1-4A7A-4654-90AE-A511B156E1BC}" presName="bgChev" presStyleLbl="node1" presStyleIdx="1" presStyleCnt="3"/>
      <dgm:spPr/>
    </dgm:pt>
    <dgm:pt modelId="{5AF21E7B-3919-4205-B62D-6820971DAF31}" type="pres">
      <dgm:prSet presAssocID="{3DD7C5E1-4A7A-4654-90AE-A511B156E1BC}" presName="txNode" presStyleLbl="fgAcc1" presStyleIdx="1" presStyleCnt="3">
        <dgm:presLayoutVars>
          <dgm:bulletEnabled val="1"/>
        </dgm:presLayoutVars>
      </dgm:prSet>
      <dgm:spPr/>
    </dgm:pt>
    <dgm:pt modelId="{7E07E58A-F6C8-4A2D-93CA-34A858BEFE0D}" type="pres">
      <dgm:prSet presAssocID="{E67A5284-B21E-418F-BAA3-CA80BE554E0F}" presName="compositeSpace" presStyleCnt="0"/>
      <dgm:spPr/>
    </dgm:pt>
    <dgm:pt modelId="{EB17D2D9-11AE-4ED6-AE55-8CD3910DE6C4}" type="pres">
      <dgm:prSet presAssocID="{89435E06-113A-4304-9518-25B75D8F31D7}" presName="composite" presStyleCnt="0"/>
      <dgm:spPr/>
    </dgm:pt>
    <dgm:pt modelId="{68937A55-EA9B-4B07-849F-B81ABE2AF207}" type="pres">
      <dgm:prSet presAssocID="{89435E06-113A-4304-9518-25B75D8F31D7}" presName="bgChev" presStyleLbl="node1" presStyleIdx="2" presStyleCnt="3"/>
      <dgm:spPr/>
    </dgm:pt>
    <dgm:pt modelId="{5072EB01-2105-4ABB-90B4-4266BFB57597}" type="pres">
      <dgm:prSet presAssocID="{89435E06-113A-4304-9518-25B75D8F31D7}" presName="txNode" presStyleLbl="fgAcc1" presStyleIdx="2" presStyleCnt="3">
        <dgm:presLayoutVars>
          <dgm:bulletEnabled val="1"/>
        </dgm:presLayoutVars>
      </dgm:prSet>
      <dgm:spPr/>
    </dgm:pt>
  </dgm:ptLst>
  <dgm:cxnLst>
    <dgm:cxn modelId="{D7E7A864-3A0D-4C89-B094-A2812B55223D}" srcId="{2741C42B-83DD-4CF8-8BBC-11BD08F7CE99}" destId="{3DD7C5E1-4A7A-4654-90AE-A511B156E1BC}" srcOrd="1" destOrd="0" parTransId="{991C34F8-1702-4F31-9E66-2BAA92776CE1}" sibTransId="{E67A5284-B21E-418F-BAA3-CA80BE554E0F}"/>
    <dgm:cxn modelId="{310B52D6-6162-4E79-9A11-0215E3382AFD}" type="presOf" srcId="{3DD7C5E1-4A7A-4654-90AE-A511B156E1BC}" destId="{5AF21E7B-3919-4205-B62D-6820971DAF31}" srcOrd="0" destOrd="0" presId="urn:microsoft.com/office/officeart/2005/8/layout/chevronAccent+Icon"/>
    <dgm:cxn modelId="{F5F2DBEA-1711-4E69-9F3E-D51199FCB7A9}" srcId="{2741C42B-83DD-4CF8-8BBC-11BD08F7CE99}" destId="{89435E06-113A-4304-9518-25B75D8F31D7}" srcOrd="2" destOrd="0" parTransId="{B2654C12-C2E1-4073-9C21-ADB0C85410F7}" sibTransId="{93FF6DAC-4B3D-45D1-A4CF-6C9305F73856}"/>
    <dgm:cxn modelId="{7BD7D919-7FFF-43F5-A0FC-E60DEA5D0EE2}" type="presOf" srcId="{2790A77F-68E3-4D26-848C-91181A8491F8}" destId="{6BC375B3-5F1D-477C-887C-A3265D7C4FFD}" srcOrd="0" destOrd="0" presId="urn:microsoft.com/office/officeart/2005/8/layout/chevronAccent+Icon"/>
    <dgm:cxn modelId="{4FED41E4-E337-44E3-B1E7-92A9F98AE578}" type="presOf" srcId="{2741C42B-83DD-4CF8-8BBC-11BD08F7CE99}" destId="{F6C2748F-591E-4CD7-9997-B2794CB687BA}" srcOrd="0" destOrd="0" presId="urn:microsoft.com/office/officeart/2005/8/layout/chevronAccent+Icon"/>
    <dgm:cxn modelId="{0510CEF5-D1D4-442D-BC3F-EDCEAA4F94BB}" type="presOf" srcId="{89435E06-113A-4304-9518-25B75D8F31D7}" destId="{5072EB01-2105-4ABB-90B4-4266BFB57597}" srcOrd="0" destOrd="0" presId="urn:microsoft.com/office/officeart/2005/8/layout/chevronAccent+Icon"/>
    <dgm:cxn modelId="{AFDE80EE-1CBC-4624-B98A-6D51A89390DF}" srcId="{2741C42B-83DD-4CF8-8BBC-11BD08F7CE99}" destId="{2790A77F-68E3-4D26-848C-91181A8491F8}" srcOrd="0" destOrd="0" parTransId="{184E5876-67AA-45DE-A8F4-B36FBB74E9BD}" sibTransId="{B5795D87-FF1D-4B35-8EAF-0B4BD0DFCF2B}"/>
    <dgm:cxn modelId="{411D2FDF-3FDD-49B7-8679-C532401ECC9C}" type="presParOf" srcId="{F6C2748F-591E-4CD7-9997-B2794CB687BA}" destId="{D97AB7B2-517A-4BF6-BA72-F8F63F2B97EB}" srcOrd="0" destOrd="0" presId="urn:microsoft.com/office/officeart/2005/8/layout/chevronAccent+Icon"/>
    <dgm:cxn modelId="{42668741-1EAA-48C1-AAE1-B59EEF25B7D9}" type="presParOf" srcId="{D97AB7B2-517A-4BF6-BA72-F8F63F2B97EB}" destId="{0AC6697A-0668-4EFC-A636-70412BC9DAB2}" srcOrd="0" destOrd="0" presId="urn:microsoft.com/office/officeart/2005/8/layout/chevronAccent+Icon"/>
    <dgm:cxn modelId="{DFF50B51-1C35-4AD0-977E-E07CB29C1F25}" type="presParOf" srcId="{D97AB7B2-517A-4BF6-BA72-F8F63F2B97EB}" destId="{6BC375B3-5F1D-477C-887C-A3265D7C4FFD}" srcOrd="1" destOrd="0" presId="urn:microsoft.com/office/officeart/2005/8/layout/chevronAccent+Icon"/>
    <dgm:cxn modelId="{7E8741A3-1302-450B-81B1-870BD3D27BB4}" type="presParOf" srcId="{F6C2748F-591E-4CD7-9997-B2794CB687BA}" destId="{E945F60A-B20F-49D2-832D-1BC9C944F742}" srcOrd="1" destOrd="0" presId="urn:microsoft.com/office/officeart/2005/8/layout/chevronAccent+Icon"/>
    <dgm:cxn modelId="{F6EC6918-8AD0-4878-B79A-F6ACB91A8962}" type="presParOf" srcId="{F6C2748F-591E-4CD7-9997-B2794CB687BA}" destId="{96A67816-7B40-42FD-9F09-EA979ACA0B64}" srcOrd="2" destOrd="0" presId="urn:microsoft.com/office/officeart/2005/8/layout/chevronAccent+Icon"/>
    <dgm:cxn modelId="{2C78AEEC-BC35-430F-82DB-99B6D63472BA}" type="presParOf" srcId="{96A67816-7B40-42FD-9F09-EA979ACA0B64}" destId="{8C134B12-F8FC-4A22-A63E-ADD7B554E79A}" srcOrd="0" destOrd="0" presId="urn:microsoft.com/office/officeart/2005/8/layout/chevronAccent+Icon"/>
    <dgm:cxn modelId="{B09CFCED-1CAB-4E5B-9335-CAD1CDB2C180}" type="presParOf" srcId="{96A67816-7B40-42FD-9F09-EA979ACA0B64}" destId="{5AF21E7B-3919-4205-B62D-6820971DAF31}" srcOrd="1" destOrd="0" presId="urn:microsoft.com/office/officeart/2005/8/layout/chevronAccent+Icon"/>
    <dgm:cxn modelId="{D72F7E80-A6D5-4B2F-BEF9-D4AAC5171977}" type="presParOf" srcId="{F6C2748F-591E-4CD7-9997-B2794CB687BA}" destId="{7E07E58A-F6C8-4A2D-93CA-34A858BEFE0D}" srcOrd="3" destOrd="0" presId="urn:microsoft.com/office/officeart/2005/8/layout/chevronAccent+Icon"/>
    <dgm:cxn modelId="{77974524-961D-4FD0-A762-0D9D699DC434}" type="presParOf" srcId="{F6C2748F-591E-4CD7-9997-B2794CB687BA}" destId="{EB17D2D9-11AE-4ED6-AE55-8CD3910DE6C4}" srcOrd="4" destOrd="0" presId="urn:microsoft.com/office/officeart/2005/8/layout/chevronAccent+Icon"/>
    <dgm:cxn modelId="{B4539438-26C3-4D9D-8389-1AFCB16A67E0}" type="presParOf" srcId="{EB17D2D9-11AE-4ED6-AE55-8CD3910DE6C4}" destId="{68937A55-EA9B-4B07-849F-B81ABE2AF207}" srcOrd="0" destOrd="0" presId="urn:microsoft.com/office/officeart/2005/8/layout/chevronAccent+Icon"/>
    <dgm:cxn modelId="{DD9FAB4E-19E7-4E5E-AD77-CA8158A63317}" type="presParOf" srcId="{EB17D2D9-11AE-4ED6-AE55-8CD3910DE6C4}" destId="{5072EB01-2105-4ABB-90B4-4266BFB57597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1A7CF7-B114-44CB-A2CE-6AAEA7904260}" type="doc">
      <dgm:prSet loTypeId="urn:microsoft.com/office/officeart/2008/layout/PictureAccent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0519091-A6E6-4F0D-8D31-E6F07483B6C7}">
      <dgm:prSet phldrT="[Texto]"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Presta atención a lo que hace mientras está conectado</a:t>
          </a:r>
        </a:p>
      </dgm:t>
    </dgm:pt>
    <dgm:pt modelId="{63A05A63-EAC4-4FC4-A98D-7E09D56C78A4}" type="parTrans" cxnId="{0A9B2526-460E-4A67-9A80-2A744CAE2EA4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1168B34-96DD-40E7-874F-6885F2164DBB}" type="sibTrans" cxnId="{0A9B2526-460E-4A67-9A80-2A744CAE2EA4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1FA52FD-93E3-4E1F-9B84-1C35E16E197B}">
      <dgm:prSet phldrT="[Texto]"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Supervisa, acompáñale durante la búsqueda y su aprendizaje</a:t>
          </a:r>
        </a:p>
      </dgm:t>
    </dgm:pt>
    <dgm:pt modelId="{C857DB26-3103-48DC-98B0-B86D86ED207D}" type="parTrans" cxnId="{D61AC5EB-3D15-4B32-9170-44FF58B9BD4B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406404-F40A-4646-A65C-16396B651284}" type="sibTrans" cxnId="{D61AC5EB-3D15-4B32-9170-44FF58B9BD4B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437FAEE-00EC-44D0-8B63-CCC192C0D7E2}">
      <dgm:prSet phldrT="[Texto]"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Dialoga sobre el uso de Internet y el comportamiento seguro y responsable</a:t>
          </a:r>
        </a:p>
      </dgm:t>
    </dgm:pt>
    <dgm:pt modelId="{10AAAD81-A5FB-4297-9E8F-E43D6D7A88EC}" type="parTrans" cxnId="{91063ADE-D753-4E99-B22C-F499371C55E7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F05C648-5367-4D8D-B714-8A5EDBD4BDA0}" type="sibTrans" cxnId="{91063ADE-D753-4E99-B22C-F499371C55E7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256FB5-5EFD-4E48-9706-B2A0CCA0EF75}">
      <dgm:prSet custT="1"/>
      <dgm:spPr/>
      <dgm:t>
        <a:bodyPr/>
        <a:lstStyle/>
        <a:p>
          <a:r>
            <a:rPr lang="es-ES" sz="2000" dirty="0">
              <a:solidFill>
                <a:schemeClr val="tx1">
                  <a:lumMod val="65000"/>
                  <a:lumOff val="35000"/>
                </a:schemeClr>
              </a:solidFill>
            </a:rPr>
            <a:t>Crea un clima de confianza y respeto mutuo</a:t>
          </a:r>
        </a:p>
      </dgm:t>
    </dgm:pt>
    <dgm:pt modelId="{16D7FD46-1D5C-4D30-826F-351711CF2DEA}" type="parTrans" cxnId="{9A2F3098-88F6-459B-9032-FBB59A8DD0D9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1B48300-D6F2-4679-8DD8-F64EE7FF3628}" type="sibTrans" cxnId="{9A2F3098-88F6-459B-9032-FBB59A8DD0D9}">
      <dgm:prSet/>
      <dgm:spPr/>
      <dgm:t>
        <a:bodyPr/>
        <a:lstStyle/>
        <a:p>
          <a:endParaRPr lang="es-ES" sz="200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6CC2D4A-3538-4BA5-BD8E-7D3D38144E57}" type="pres">
      <dgm:prSet presAssocID="{721A7CF7-B114-44CB-A2CE-6AAEA790426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2DBFACA-C4A2-46D9-97C2-95EF3CDE34F9}" type="pres">
      <dgm:prSet presAssocID="{A0519091-A6E6-4F0D-8D31-E6F07483B6C7}" presName="root" presStyleCnt="0">
        <dgm:presLayoutVars>
          <dgm:chMax/>
          <dgm:chPref val="4"/>
        </dgm:presLayoutVars>
      </dgm:prSet>
      <dgm:spPr/>
    </dgm:pt>
    <dgm:pt modelId="{F790C153-F079-44B7-B91B-6EB88107C97D}" type="pres">
      <dgm:prSet presAssocID="{A0519091-A6E6-4F0D-8D31-E6F07483B6C7}" presName="rootComposite" presStyleCnt="0">
        <dgm:presLayoutVars/>
      </dgm:prSet>
      <dgm:spPr/>
    </dgm:pt>
    <dgm:pt modelId="{52C13DA6-F34E-4D6A-9D99-39A406F8D5BE}" type="pres">
      <dgm:prSet presAssocID="{A0519091-A6E6-4F0D-8D31-E6F07483B6C7}" presName="rootText" presStyleLbl="node0" presStyleIdx="0" presStyleCnt="4" custScaleY="1079173">
        <dgm:presLayoutVars>
          <dgm:chMax/>
          <dgm:chPref val="4"/>
        </dgm:presLayoutVars>
      </dgm:prSet>
      <dgm:spPr/>
    </dgm:pt>
    <dgm:pt modelId="{B1B94B63-DCD8-42C6-A028-558E8F9B70DA}" type="pres">
      <dgm:prSet presAssocID="{A0519091-A6E6-4F0D-8D31-E6F07483B6C7}" presName="childShape" presStyleCnt="0">
        <dgm:presLayoutVars>
          <dgm:chMax val="0"/>
          <dgm:chPref val="0"/>
        </dgm:presLayoutVars>
      </dgm:prSet>
      <dgm:spPr/>
    </dgm:pt>
    <dgm:pt modelId="{013353BA-9799-4C0F-8620-B0B5A8E74E98}" type="pres">
      <dgm:prSet presAssocID="{F1FA52FD-93E3-4E1F-9B84-1C35E16E197B}" presName="root" presStyleCnt="0">
        <dgm:presLayoutVars>
          <dgm:chMax/>
          <dgm:chPref val="4"/>
        </dgm:presLayoutVars>
      </dgm:prSet>
      <dgm:spPr/>
    </dgm:pt>
    <dgm:pt modelId="{36B611B6-08DD-4D98-8BEA-2B178B7E0357}" type="pres">
      <dgm:prSet presAssocID="{F1FA52FD-93E3-4E1F-9B84-1C35E16E197B}" presName="rootComposite" presStyleCnt="0">
        <dgm:presLayoutVars/>
      </dgm:prSet>
      <dgm:spPr/>
    </dgm:pt>
    <dgm:pt modelId="{5545E0CC-7E3E-4709-BA07-656E562CD415}" type="pres">
      <dgm:prSet presAssocID="{F1FA52FD-93E3-4E1F-9B84-1C35E16E197B}" presName="rootText" presStyleLbl="node0" presStyleIdx="1" presStyleCnt="4" custScaleY="1013813">
        <dgm:presLayoutVars>
          <dgm:chMax/>
          <dgm:chPref val="4"/>
        </dgm:presLayoutVars>
      </dgm:prSet>
      <dgm:spPr/>
    </dgm:pt>
    <dgm:pt modelId="{A95D73D6-77DA-4A7C-BAA6-F4C405F02707}" type="pres">
      <dgm:prSet presAssocID="{F1FA52FD-93E3-4E1F-9B84-1C35E16E197B}" presName="childShape" presStyleCnt="0">
        <dgm:presLayoutVars>
          <dgm:chMax val="0"/>
          <dgm:chPref val="0"/>
        </dgm:presLayoutVars>
      </dgm:prSet>
      <dgm:spPr/>
    </dgm:pt>
    <dgm:pt modelId="{808C3CFB-68AC-473F-ADB1-3CFD0F31C870}" type="pres">
      <dgm:prSet presAssocID="{A437FAEE-00EC-44D0-8B63-CCC192C0D7E2}" presName="root" presStyleCnt="0">
        <dgm:presLayoutVars>
          <dgm:chMax/>
          <dgm:chPref val="4"/>
        </dgm:presLayoutVars>
      </dgm:prSet>
      <dgm:spPr/>
    </dgm:pt>
    <dgm:pt modelId="{93ADF93D-BCDB-4402-ACC3-FF388CF29D90}" type="pres">
      <dgm:prSet presAssocID="{A437FAEE-00EC-44D0-8B63-CCC192C0D7E2}" presName="rootComposite" presStyleCnt="0">
        <dgm:presLayoutVars/>
      </dgm:prSet>
      <dgm:spPr/>
    </dgm:pt>
    <dgm:pt modelId="{E61F1F12-8614-4F5F-9159-47D70370D400}" type="pres">
      <dgm:prSet presAssocID="{A437FAEE-00EC-44D0-8B63-CCC192C0D7E2}" presName="rootText" presStyleLbl="node0" presStyleIdx="2" presStyleCnt="4" custScaleX="117445" custScaleY="1249063">
        <dgm:presLayoutVars>
          <dgm:chMax/>
          <dgm:chPref val="4"/>
        </dgm:presLayoutVars>
      </dgm:prSet>
      <dgm:spPr/>
    </dgm:pt>
    <dgm:pt modelId="{04D1AA8B-D081-4F95-B7F5-EB4DD6F102F6}" type="pres">
      <dgm:prSet presAssocID="{A437FAEE-00EC-44D0-8B63-CCC192C0D7E2}" presName="childShape" presStyleCnt="0">
        <dgm:presLayoutVars>
          <dgm:chMax val="0"/>
          <dgm:chPref val="0"/>
        </dgm:presLayoutVars>
      </dgm:prSet>
      <dgm:spPr/>
    </dgm:pt>
    <dgm:pt modelId="{78B8F76D-AC3E-461C-BEB4-06CBBA916F9C}" type="pres">
      <dgm:prSet presAssocID="{68256FB5-5EFD-4E48-9706-B2A0CCA0EF75}" presName="root" presStyleCnt="0">
        <dgm:presLayoutVars>
          <dgm:chMax/>
          <dgm:chPref val="4"/>
        </dgm:presLayoutVars>
      </dgm:prSet>
      <dgm:spPr/>
    </dgm:pt>
    <dgm:pt modelId="{C34BA500-0495-41D7-8547-F235C55438E0}" type="pres">
      <dgm:prSet presAssocID="{68256FB5-5EFD-4E48-9706-B2A0CCA0EF75}" presName="rootComposite" presStyleCnt="0">
        <dgm:presLayoutVars/>
      </dgm:prSet>
      <dgm:spPr/>
    </dgm:pt>
    <dgm:pt modelId="{C1F067E8-DF96-4DC8-9A47-32FD16DEFC52}" type="pres">
      <dgm:prSet presAssocID="{68256FB5-5EFD-4E48-9706-B2A0CCA0EF75}" presName="rootText" presStyleLbl="node0" presStyleIdx="3" presStyleCnt="4" custScaleY="645861">
        <dgm:presLayoutVars>
          <dgm:chMax/>
          <dgm:chPref val="4"/>
        </dgm:presLayoutVars>
      </dgm:prSet>
      <dgm:spPr/>
    </dgm:pt>
    <dgm:pt modelId="{CADAD4E4-6802-4C04-BFF9-F4B3FBDEEE1D}" type="pres">
      <dgm:prSet presAssocID="{68256FB5-5EFD-4E48-9706-B2A0CCA0EF75}" presName="childShape" presStyleCnt="0">
        <dgm:presLayoutVars>
          <dgm:chMax val="0"/>
          <dgm:chPref val="0"/>
        </dgm:presLayoutVars>
      </dgm:prSet>
      <dgm:spPr/>
    </dgm:pt>
  </dgm:ptLst>
  <dgm:cxnLst>
    <dgm:cxn modelId="{9A2F3098-88F6-459B-9032-FBB59A8DD0D9}" srcId="{721A7CF7-B114-44CB-A2CE-6AAEA7904260}" destId="{68256FB5-5EFD-4E48-9706-B2A0CCA0EF75}" srcOrd="3" destOrd="0" parTransId="{16D7FD46-1D5C-4D30-826F-351711CF2DEA}" sibTransId="{D1B48300-D6F2-4679-8DD8-F64EE7FF3628}"/>
    <dgm:cxn modelId="{91063ADE-D753-4E99-B22C-F499371C55E7}" srcId="{721A7CF7-B114-44CB-A2CE-6AAEA7904260}" destId="{A437FAEE-00EC-44D0-8B63-CCC192C0D7E2}" srcOrd="2" destOrd="0" parTransId="{10AAAD81-A5FB-4297-9E8F-E43D6D7A88EC}" sibTransId="{CF05C648-5367-4D8D-B714-8A5EDBD4BDA0}"/>
    <dgm:cxn modelId="{5D435D9F-7875-47B2-BF3E-37C66A9B6CFD}" type="presOf" srcId="{A437FAEE-00EC-44D0-8B63-CCC192C0D7E2}" destId="{E61F1F12-8614-4F5F-9159-47D70370D400}" srcOrd="0" destOrd="0" presId="urn:microsoft.com/office/officeart/2008/layout/PictureAccentList"/>
    <dgm:cxn modelId="{2AFAD146-3771-408B-9D9D-9DB594CFBB2F}" type="presOf" srcId="{A0519091-A6E6-4F0D-8D31-E6F07483B6C7}" destId="{52C13DA6-F34E-4D6A-9D99-39A406F8D5BE}" srcOrd="0" destOrd="0" presId="urn:microsoft.com/office/officeart/2008/layout/PictureAccentList"/>
    <dgm:cxn modelId="{4F8891BC-D37E-4853-A196-95688FFC82FA}" type="presOf" srcId="{68256FB5-5EFD-4E48-9706-B2A0CCA0EF75}" destId="{C1F067E8-DF96-4DC8-9A47-32FD16DEFC52}" srcOrd="0" destOrd="0" presId="urn:microsoft.com/office/officeart/2008/layout/PictureAccentList"/>
    <dgm:cxn modelId="{0A9B2526-460E-4A67-9A80-2A744CAE2EA4}" srcId="{721A7CF7-B114-44CB-A2CE-6AAEA7904260}" destId="{A0519091-A6E6-4F0D-8D31-E6F07483B6C7}" srcOrd="0" destOrd="0" parTransId="{63A05A63-EAC4-4FC4-A98D-7E09D56C78A4}" sibTransId="{F1168B34-96DD-40E7-874F-6885F2164DBB}"/>
    <dgm:cxn modelId="{1DCB71C3-8F80-474C-9121-40B9C5F072D5}" type="presOf" srcId="{721A7CF7-B114-44CB-A2CE-6AAEA7904260}" destId="{66CC2D4A-3538-4BA5-BD8E-7D3D38144E57}" srcOrd="0" destOrd="0" presId="urn:microsoft.com/office/officeart/2008/layout/PictureAccentList"/>
    <dgm:cxn modelId="{D61AC5EB-3D15-4B32-9170-44FF58B9BD4B}" srcId="{721A7CF7-B114-44CB-A2CE-6AAEA7904260}" destId="{F1FA52FD-93E3-4E1F-9B84-1C35E16E197B}" srcOrd="1" destOrd="0" parTransId="{C857DB26-3103-48DC-98B0-B86D86ED207D}" sibTransId="{29406404-F40A-4646-A65C-16396B651284}"/>
    <dgm:cxn modelId="{2BDABB11-D876-48AB-A76B-C9AB420C262B}" type="presOf" srcId="{F1FA52FD-93E3-4E1F-9B84-1C35E16E197B}" destId="{5545E0CC-7E3E-4709-BA07-656E562CD415}" srcOrd="0" destOrd="0" presId="urn:microsoft.com/office/officeart/2008/layout/PictureAccentList"/>
    <dgm:cxn modelId="{1B52218B-C22C-4380-8373-ADFBA48E1CA1}" type="presParOf" srcId="{66CC2D4A-3538-4BA5-BD8E-7D3D38144E57}" destId="{32DBFACA-C4A2-46D9-97C2-95EF3CDE34F9}" srcOrd="0" destOrd="0" presId="urn:microsoft.com/office/officeart/2008/layout/PictureAccentList"/>
    <dgm:cxn modelId="{6D254583-0C87-4E0E-A864-B7891CDA81A1}" type="presParOf" srcId="{32DBFACA-C4A2-46D9-97C2-95EF3CDE34F9}" destId="{F790C153-F079-44B7-B91B-6EB88107C97D}" srcOrd="0" destOrd="0" presId="urn:microsoft.com/office/officeart/2008/layout/PictureAccentList"/>
    <dgm:cxn modelId="{87E67941-75C8-4E9B-924A-7FCCDF60CE09}" type="presParOf" srcId="{F790C153-F079-44B7-B91B-6EB88107C97D}" destId="{52C13DA6-F34E-4D6A-9D99-39A406F8D5BE}" srcOrd="0" destOrd="0" presId="urn:microsoft.com/office/officeart/2008/layout/PictureAccentList"/>
    <dgm:cxn modelId="{6B45F2A9-E5AF-40C1-95FE-3290E62655E8}" type="presParOf" srcId="{32DBFACA-C4A2-46D9-97C2-95EF3CDE34F9}" destId="{B1B94B63-DCD8-42C6-A028-558E8F9B70DA}" srcOrd="1" destOrd="0" presId="urn:microsoft.com/office/officeart/2008/layout/PictureAccentList"/>
    <dgm:cxn modelId="{AF555BA5-BE35-45BC-AAC4-A43A304308E4}" type="presParOf" srcId="{66CC2D4A-3538-4BA5-BD8E-7D3D38144E57}" destId="{013353BA-9799-4C0F-8620-B0B5A8E74E98}" srcOrd="1" destOrd="0" presId="urn:microsoft.com/office/officeart/2008/layout/PictureAccentList"/>
    <dgm:cxn modelId="{1CC888E5-998F-41C4-83D2-98960E85B133}" type="presParOf" srcId="{013353BA-9799-4C0F-8620-B0B5A8E74E98}" destId="{36B611B6-08DD-4D98-8BEA-2B178B7E0357}" srcOrd="0" destOrd="0" presId="urn:microsoft.com/office/officeart/2008/layout/PictureAccentList"/>
    <dgm:cxn modelId="{9E4A492C-73A2-459A-AB8C-95BB5CC20B0A}" type="presParOf" srcId="{36B611B6-08DD-4D98-8BEA-2B178B7E0357}" destId="{5545E0CC-7E3E-4709-BA07-656E562CD415}" srcOrd="0" destOrd="0" presId="urn:microsoft.com/office/officeart/2008/layout/PictureAccentList"/>
    <dgm:cxn modelId="{998EEA1B-4264-4F1C-A6F3-39E04B5D3B54}" type="presParOf" srcId="{013353BA-9799-4C0F-8620-B0B5A8E74E98}" destId="{A95D73D6-77DA-4A7C-BAA6-F4C405F02707}" srcOrd="1" destOrd="0" presId="urn:microsoft.com/office/officeart/2008/layout/PictureAccentList"/>
    <dgm:cxn modelId="{6337772A-4DC7-4B26-A478-64CE7C8ABC7E}" type="presParOf" srcId="{66CC2D4A-3538-4BA5-BD8E-7D3D38144E57}" destId="{808C3CFB-68AC-473F-ADB1-3CFD0F31C870}" srcOrd="2" destOrd="0" presId="urn:microsoft.com/office/officeart/2008/layout/PictureAccentList"/>
    <dgm:cxn modelId="{B1CC00C2-D27B-4C1F-B6EA-04C47EBE4145}" type="presParOf" srcId="{808C3CFB-68AC-473F-ADB1-3CFD0F31C870}" destId="{93ADF93D-BCDB-4402-ACC3-FF388CF29D90}" srcOrd="0" destOrd="0" presId="urn:microsoft.com/office/officeart/2008/layout/PictureAccentList"/>
    <dgm:cxn modelId="{009CA4DD-0285-478F-A171-D9C899CD40DF}" type="presParOf" srcId="{93ADF93D-BCDB-4402-ACC3-FF388CF29D90}" destId="{E61F1F12-8614-4F5F-9159-47D70370D400}" srcOrd="0" destOrd="0" presId="urn:microsoft.com/office/officeart/2008/layout/PictureAccentList"/>
    <dgm:cxn modelId="{67A5E3DD-454D-4E9E-B942-05CF47C37A8A}" type="presParOf" srcId="{808C3CFB-68AC-473F-ADB1-3CFD0F31C870}" destId="{04D1AA8B-D081-4F95-B7F5-EB4DD6F102F6}" srcOrd="1" destOrd="0" presId="urn:microsoft.com/office/officeart/2008/layout/PictureAccentList"/>
    <dgm:cxn modelId="{7A7A419D-4ECA-43D3-82BD-5FC95944E2D4}" type="presParOf" srcId="{66CC2D4A-3538-4BA5-BD8E-7D3D38144E57}" destId="{78B8F76D-AC3E-461C-BEB4-06CBBA916F9C}" srcOrd="3" destOrd="0" presId="urn:microsoft.com/office/officeart/2008/layout/PictureAccentList"/>
    <dgm:cxn modelId="{3F379734-E35A-436D-8FF8-D879D9427769}" type="presParOf" srcId="{78B8F76D-AC3E-461C-BEB4-06CBBA916F9C}" destId="{C34BA500-0495-41D7-8547-F235C55438E0}" srcOrd="0" destOrd="0" presId="urn:microsoft.com/office/officeart/2008/layout/PictureAccentList"/>
    <dgm:cxn modelId="{1A5C5073-C349-4486-8182-B1BF3AC27BF7}" type="presParOf" srcId="{C34BA500-0495-41D7-8547-F235C55438E0}" destId="{C1F067E8-DF96-4DC8-9A47-32FD16DEFC52}" srcOrd="0" destOrd="0" presId="urn:microsoft.com/office/officeart/2008/layout/PictureAccentList"/>
    <dgm:cxn modelId="{D31A398F-A2B0-41A1-B6E2-5B9A708A0840}" type="presParOf" srcId="{78B8F76D-AC3E-461C-BEB4-06CBBA916F9C}" destId="{CADAD4E4-6802-4C04-BFF9-F4B3FBDEEE1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821CA-022F-4FFD-AE1F-38DD98F79DAD}" type="doc">
      <dgm:prSet loTypeId="urn:microsoft.com/office/officeart/2005/8/layout/default#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2C9106F2-9EDE-45DF-8B35-C3113E26BF78}">
      <dgm:prSet phldrT="[Texto]" custT="1"/>
      <dgm:spPr/>
      <dgm:t>
        <a:bodyPr/>
        <a:lstStyle/>
        <a:p>
          <a:r>
            <a:rPr lang="es-ES" sz="1600" dirty="0"/>
            <a:t>No demonices la tecnología</a:t>
          </a:r>
        </a:p>
      </dgm:t>
    </dgm:pt>
    <dgm:pt modelId="{0DE98A54-4E08-4F64-804A-9265C9BD6960}" type="parTrans" cxnId="{1CB74A98-47AD-40CA-A6EC-9838312ABBCB}">
      <dgm:prSet/>
      <dgm:spPr/>
      <dgm:t>
        <a:bodyPr/>
        <a:lstStyle/>
        <a:p>
          <a:endParaRPr lang="es-ES" sz="1600"/>
        </a:p>
      </dgm:t>
    </dgm:pt>
    <dgm:pt modelId="{3DB63E84-DF4F-485D-B82C-432AA6FF1674}" type="sibTrans" cxnId="{1CB74A98-47AD-40CA-A6EC-9838312ABBCB}">
      <dgm:prSet/>
      <dgm:spPr/>
      <dgm:t>
        <a:bodyPr/>
        <a:lstStyle/>
        <a:p>
          <a:endParaRPr lang="es-ES" sz="1600"/>
        </a:p>
      </dgm:t>
    </dgm:pt>
    <dgm:pt modelId="{D01074ED-6FBF-45A3-BC58-5929B4DC2B36}">
      <dgm:prSet phldrT="[Texto]" custT="1"/>
      <dgm:spPr/>
      <dgm:t>
        <a:bodyPr/>
        <a:lstStyle/>
        <a:p>
          <a:r>
            <a:rPr lang="es-ES" sz="1600" dirty="0"/>
            <a:t>Elige contenidos apropiados a su edad</a:t>
          </a:r>
        </a:p>
      </dgm:t>
    </dgm:pt>
    <dgm:pt modelId="{58223004-D171-437C-B36A-F170E293E1AA}" type="parTrans" cxnId="{0CAB7243-0D09-4FE2-9DB2-E777C385D708}">
      <dgm:prSet/>
      <dgm:spPr/>
      <dgm:t>
        <a:bodyPr/>
        <a:lstStyle/>
        <a:p>
          <a:endParaRPr lang="es-ES" sz="1600"/>
        </a:p>
      </dgm:t>
    </dgm:pt>
    <dgm:pt modelId="{33BCB5DC-E976-4547-A947-35BBEB61613A}" type="sibTrans" cxnId="{0CAB7243-0D09-4FE2-9DB2-E777C385D708}">
      <dgm:prSet/>
      <dgm:spPr/>
      <dgm:t>
        <a:bodyPr/>
        <a:lstStyle/>
        <a:p>
          <a:endParaRPr lang="es-ES" sz="1600"/>
        </a:p>
      </dgm:t>
    </dgm:pt>
    <dgm:pt modelId="{9A51CABC-94F5-45F2-8905-70EFA86DB24C}">
      <dgm:prSet phldrT="[Texto]" custT="1"/>
      <dgm:spPr/>
      <dgm:t>
        <a:bodyPr/>
        <a:lstStyle/>
        <a:p>
          <a:r>
            <a:rPr lang="es-ES" sz="1600" dirty="0"/>
            <a:t>Fórmate en aspectos básicos de Internet</a:t>
          </a:r>
        </a:p>
      </dgm:t>
    </dgm:pt>
    <dgm:pt modelId="{F8B7EF65-55EB-4740-A943-A06C0246913A}" type="parTrans" cxnId="{338EB363-F066-43E3-9A63-3A88B6B7DCBA}">
      <dgm:prSet/>
      <dgm:spPr/>
      <dgm:t>
        <a:bodyPr/>
        <a:lstStyle/>
        <a:p>
          <a:endParaRPr lang="es-ES" sz="1600"/>
        </a:p>
      </dgm:t>
    </dgm:pt>
    <dgm:pt modelId="{A0034DF1-12CC-47FE-9CCC-1D79F261C5D7}" type="sibTrans" cxnId="{338EB363-F066-43E3-9A63-3A88B6B7DCBA}">
      <dgm:prSet/>
      <dgm:spPr/>
      <dgm:t>
        <a:bodyPr/>
        <a:lstStyle/>
        <a:p>
          <a:endParaRPr lang="es-ES" sz="1600"/>
        </a:p>
      </dgm:t>
    </dgm:pt>
    <dgm:pt modelId="{DDFEEC12-7349-440B-9523-D0CC0984F01C}">
      <dgm:prSet phldrT="[Texto]" custT="1"/>
      <dgm:spPr>
        <a:solidFill>
          <a:srgbClr val="AA2126"/>
        </a:solidFill>
      </dgm:spPr>
      <dgm:t>
        <a:bodyPr/>
        <a:lstStyle/>
        <a:p>
          <a:r>
            <a:rPr lang="es-ES" sz="1600" dirty="0"/>
            <a:t>Dialoga. Interésate por lo que hace en línea</a:t>
          </a:r>
        </a:p>
      </dgm:t>
    </dgm:pt>
    <dgm:pt modelId="{EC800BDF-442B-4DE5-BD50-04E6A336E746}" type="parTrans" cxnId="{A5F117AF-894C-4C8D-8930-67750A33E01D}">
      <dgm:prSet/>
      <dgm:spPr/>
      <dgm:t>
        <a:bodyPr/>
        <a:lstStyle/>
        <a:p>
          <a:endParaRPr lang="es-ES" sz="1600"/>
        </a:p>
      </dgm:t>
    </dgm:pt>
    <dgm:pt modelId="{93E24028-3089-4E9E-AC1E-D843E8BD2071}" type="sibTrans" cxnId="{A5F117AF-894C-4C8D-8930-67750A33E01D}">
      <dgm:prSet/>
      <dgm:spPr/>
      <dgm:t>
        <a:bodyPr/>
        <a:lstStyle/>
        <a:p>
          <a:endParaRPr lang="es-ES" sz="1600"/>
        </a:p>
      </dgm:t>
    </dgm:pt>
    <dgm:pt modelId="{9A466F6B-6A26-4D63-B55A-87A0C02ED97F}">
      <dgm:prSet phldrT="[Texto]" custT="1"/>
      <dgm:spPr>
        <a:solidFill>
          <a:srgbClr val="AA2126"/>
        </a:solidFill>
      </dgm:spPr>
      <dgm:t>
        <a:bodyPr/>
        <a:lstStyle/>
        <a:p>
          <a:r>
            <a:rPr lang="es-ES" sz="1600" dirty="0"/>
            <a:t>Sé el mejor ejemplo</a:t>
          </a:r>
        </a:p>
      </dgm:t>
    </dgm:pt>
    <dgm:pt modelId="{EB7AB5DC-71CF-4605-BA99-6693F440771F}" type="parTrans" cxnId="{A590EA4B-17FA-4872-92EF-683165CE1467}">
      <dgm:prSet/>
      <dgm:spPr/>
      <dgm:t>
        <a:bodyPr/>
        <a:lstStyle/>
        <a:p>
          <a:endParaRPr lang="es-ES" sz="1600"/>
        </a:p>
      </dgm:t>
    </dgm:pt>
    <dgm:pt modelId="{4288322E-A357-4528-92A8-3DCB821DA002}" type="sibTrans" cxnId="{A590EA4B-17FA-4872-92EF-683165CE1467}">
      <dgm:prSet/>
      <dgm:spPr/>
      <dgm:t>
        <a:bodyPr/>
        <a:lstStyle/>
        <a:p>
          <a:endParaRPr lang="es-ES" sz="1600"/>
        </a:p>
      </dgm:t>
    </dgm:pt>
    <dgm:pt modelId="{58E7D142-F315-4B9E-89BA-E61DDADFD48D}">
      <dgm:prSet custT="1"/>
      <dgm:spPr>
        <a:solidFill>
          <a:srgbClr val="D83236"/>
        </a:solidFill>
      </dgm:spPr>
      <dgm:t>
        <a:bodyPr/>
        <a:lstStyle/>
        <a:p>
          <a:r>
            <a:rPr lang="es-ES" sz="1600" b="0" i="0" u="none" strike="noStrike" baseline="0">
              <a:latin typeface="+mn-lt"/>
              <a:ea typeface="+mn-ea"/>
              <a:cs typeface="+mn-cs"/>
            </a:rPr>
            <a:t>Que se sienta cómodo solicitando tu ayuda</a:t>
          </a:r>
          <a:endParaRPr lang="es-ES" sz="1600" dirty="0"/>
        </a:p>
      </dgm:t>
    </dgm:pt>
    <dgm:pt modelId="{4F19A553-DF39-47A8-B05E-F0CDF3917290}" type="parTrans" cxnId="{6A14AFE4-6E83-4315-A164-3BD62D800168}">
      <dgm:prSet/>
      <dgm:spPr/>
      <dgm:t>
        <a:bodyPr/>
        <a:lstStyle/>
        <a:p>
          <a:endParaRPr lang="es-ES" sz="1600"/>
        </a:p>
      </dgm:t>
    </dgm:pt>
    <dgm:pt modelId="{A58FBA76-2E27-4783-8BA8-647D70D6E062}" type="sibTrans" cxnId="{6A14AFE4-6E83-4315-A164-3BD62D800168}">
      <dgm:prSet/>
      <dgm:spPr/>
      <dgm:t>
        <a:bodyPr/>
        <a:lstStyle/>
        <a:p>
          <a:endParaRPr lang="es-ES" sz="1600"/>
        </a:p>
      </dgm:t>
    </dgm:pt>
    <dgm:pt modelId="{9E799BE5-60BA-4DE3-BB91-2BDA633C3835}">
      <dgm:prSet custT="1"/>
      <dgm:spPr>
        <a:solidFill>
          <a:srgbClr val="E36669"/>
        </a:solidFill>
      </dgm:spPr>
      <dgm:t>
        <a:bodyPr/>
        <a:lstStyle/>
        <a:p>
          <a:r>
            <a:rPr lang="es-ES" sz="1600"/>
            <a:t>Conoce su actividad en Redes sociales</a:t>
          </a:r>
          <a:endParaRPr lang="es-ES" sz="1600" dirty="0"/>
        </a:p>
      </dgm:t>
    </dgm:pt>
    <dgm:pt modelId="{AE5EF1EF-E786-4580-9854-21A2633C9F57}" type="parTrans" cxnId="{B33FF16E-3584-406F-8B40-2AEB02CD5084}">
      <dgm:prSet/>
      <dgm:spPr/>
      <dgm:t>
        <a:bodyPr/>
        <a:lstStyle/>
        <a:p>
          <a:endParaRPr lang="es-ES" sz="1600"/>
        </a:p>
      </dgm:t>
    </dgm:pt>
    <dgm:pt modelId="{01AB268D-711C-4661-921B-BA5CA9737272}" type="sibTrans" cxnId="{B33FF16E-3584-406F-8B40-2AEB02CD5084}">
      <dgm:prSet/>
      <dgm:spPr/>
      <dgm:t>
        <a:bodyPr/>
        <a:lstStyle/>
        <a:p>
          <a:endParaRPr lang="es-ES" sz="1600"/>
        </a:p>
      </dgm:t>
    </dgm:pt>
    <dgm:pt modelId="{33F6FD5C-FC92-493D-90D5-62872049CCB0}" type="pres">
      <dgm:prSet presAssocID="{181821CA-022F-4FFD-AE1F-38DD98F79DAD}" presName="diagram" presStyleCnt="0">
        <dgm:presLayoutVars>
          <dgm:dir/>
          <dgm:resizeHandles val="exact"/>
        </dgm:presLayoutVars>
      </dgm:prSet>
      <dgm:spPr/>
    </dgm:pt>
    <dgm:pt modelId="{E33E5051-6494-41D5-A8F2-D139F420B404}" type="pres">
      <dgm:prSet presAssocID="{2C9106F2-9EDE-45DF-8B35-C3113E26BF78}" presName="node" presStyleLbl="node1" presStyleIdx="0" presStyleCnt="7">
        <dgm:presLayoutVars>
          <dgm:bulletEnabled val="1"/>
        </dgm:presLayoutVars>
      </dgm:prSet>
      <dgm:spPr/>
    </dgm:pt>
    <dgm:pt modelId="{548320D0-7F06-4B3C-AE6D-10F0E0EB51B2}" type="pres">
      <dgm:prSet presAssocID="{3DB63E84-DF4F-485D-B82C-432AA6FF1674}" presName="sibTrans" presStyleCnt="0"/>
      <dgm:spPr/>
    </dgm:pt>
    <dgm:pt modelId="{83FE825A-5911-4CFA-A9CC-2CC2F919631B}" type="pres">
      <dgm:prSet presAssocID="{D01074ED-6FBF-45A3-BC58-5929B4DC2B36}" presName="node" presStyleLbl="node1" presStyleIdx="1" presStyleCnt="7">
        <dgm:presLayoutVars>
          <dgm:bulletEnabled val="1"/>
        </dgm:presLayoutVars>
      </dgm:prSet>
      <dgm:spPr/>
    </dgm:pt>
    <dgm:pt modelId="{27F77B0E-CE87-4ED6-930A-D982FF9C5125}" type="pres">
      <dgm:prSet presAssocID="{33BCB5DC-E976-4547-A947-35BBEB61613A}" presName="sibTrans" presStyleCnt="0"/>
      <dgm:spPr/>
    </dgm:pt>
    <dgm:pt modelId="{E788AAEB-B731-4ABC-8F5F-542A4E232090}" type="pres">
      <dgm:prSet presAssocID="{9A51CABC-94F5-45F2-8905-70EFA86DB24C}" presName="node" presStyleLbl="node1" presStyleIdx="2" presStyleCnt="7">
        <dgm:presLayoutVars>
          <dgm:bulletEnabled val="1"/>
        </dgm:presLayoutVars>
      </dgm:prSet>
      <dgm:spPr/>
    </dgm:pt>
    <dgm:pt modelId="{A90CA045-BF3B-480F-B088-DB3830B8B564}" type="pres">
      <dgm:prSet presAssocID="{A0034DF1-12CC-47FE-9CCC-1D79F261C5D7}" presName="sibTrans" presStyleCnt="0"/>
      <dgm:spPr/>
    </dgm:pt>
    <dgm:pt modelId="{5BC0B749-A549-43BE-9D20-D4F61BAF7CA2}" type="pres">
      <dgm:prSet presAssocID="{DDFEEC12-7349-440B-9523-D0CC0984F01C}" presName="node" presStyleLbl="node1" presStyleIdx="3" presStyleCnt="7">
        <dgm:presLayoutVars>
          <dgm:bulletEnabled val="1"/>
        </dgm:presLayoutVars>
      </dgm:prSet>
      <dgm:spPr/>
    </dgm:pt>
    <dgm:pt modelId="{C709F505-D68C-4B51-A44E-0BDC654FC385}" type="pres">
      <dgm:prSet presAssocID="{93E24028-3089-4E9E-AC1E-D843E8BD2071}" presName="sibTrans" presStyleCnt="0"/>
      <dgm:spPr/>
    </dgm:pt>
    <dgm:pt modelId="{71A0FBBD-DD17-4BC7-AA93-13BAB3BBC387}" type="pres">
      <dgm:prSet presAssocID="{58E7D142-F315-4B9E-89BA-E61DDADFD48D}" presName="node" presStyleLbl="node1" presStyleIdx="4" presStyleCnt="7">
        <dgm:presLayoutVars>
          <dgm:bulletEnabled val="1"/>
        </dgm:presLayoutVars>
      </dgm:prSet>
      <dgm:spPr/>
    </dgm:pt>
    <dgm:pt modelId="{7B6504A8-E559-45BE-9274-45957C5835B9}" type="pres">
      <dgm:prSet presAssocID="{A58FBA76-2E27-4783-8BA8-647D70D6E062}" presName="sibTrans" presStyleCnt="0"/>
      <dgm:spPr/>
    </dgm:pt>
    <dgm:pt modelId="{B716E927-63CF-40EB-B89A-ADC17F55F528}" type="pres">
      <dgm:prSet presAssocID="{9E799BE5-60BA-4DE3-BB91-2BDA633C3835}" presName="node" presStyleLbl="node1" presStyleIdx="5" presStyleCnt="7">
        <dgm:presLayoutVars>
          <dgm:bulletEnabled val="1"/>
        </dgm:presLayoutVars>
      </dgm:prSet>
      <dgm:spPr/>
    </dgm:pt>
    <dgm:pt modelId="{67BAE315-854E-483F-B920-4EAFA00599F2}" type="pres">
      <dgm:prSet presAssocID="{01AB268D-711C-4661-921B-BA5CA9737272}" presName="sibTrans" presStyleCnt="0"/>
      <dgm:spPr/>
    </dgm:pt>
    <dgm:pt modelId="{A77E66B7-E676-4D6B-BF1B-0CBAFAFBD66E}" type="pres">
      <dgm:prSet presAssocID="{9A466F6B-6A26-4D63-B55A-87A0C02ED97F}" presName="node" presStyleLbl="node1" presStyleIdx="6" presStyleCnt="7">
        <dgm:presLayoutVars>
          <dgm:bulletEnabled val="1"/>
        </dgm:presLayoutVars>
      </dgm:prSet>
      <dgm:spPr/>
    </dgm:pt>
  </dgm:ptLst>
  <dgm:cxnLst>
    <dgm:cxn modelId="{E4AF21F6-AC63-4F65-8CC0-F4FB6C40C855}" type="presOf" srcId="{58E7D142-F315-4B9E-89BA-E61DDADFD48D}" destId="{71A0FBBD-DD17-4BC7-AA93-13BAB3BBC387}" srcOrd="0" destOrd="0" presId="urn:microsoft.com/office/officeart/2005/8/layout/default#1"/>
    <dgm:cxn modelId="{9F89888B-194D-4D55-A216-62FDEBE42ABE}" type="presOf" srcId="{9E799BE5-60BA-4DE3-BB91-2BDA633C3835}" destId="{B716E927-63CF-40EB-B89A-ADC17F55F528}" srcOrd="0" destOrd="0" presId="urn:microsoft.com/office/officeart/2005/8/layout/default#1"/>
    <dgm:cxn modelId="{9100E31D-6988-4623-AB40-203CC094DD23}" type="presOf" srcId="{9A51CABC-94F5-45F2-8905-70EFA86DB24C}" destId="{E788AAEB-B731-4ABC-8F5F-542A4E232090}" srcOrd="0" destOrd="0" presId="urn:microsoft.com/office/officeart/2005/8/layout/default#1"/>
    <dgm:cxn modelId="{E45BD6DF-1F9B-4CB1-9D06-BC9ADECED014}" type="presOf" srcId="{DDFEEC12-7349-440B-9523-D0CC0984F01C}" destId="{5BC0B749-A549-43BE-9D20-D4F61BAF7CA2}" srcOrd="0" destOrd="0" presId="urn:microsoft.com/office/officeart/2005/8/layout/default#1"/>
    <dgm:cxn modelId="{6A14AFE4-6E83-4315-A164-3BD62D800168}" srcId="{181821CA-022F-4FFD-AE1F-38DD98F79DAD}" destId="{58E7D142-F315-4B9E-89BA-E61DDADFD48D}" srcOrd="4" destOrd="0" parTransId="{4F19A553-DF39-47A8-B05E-F0CDF3917290}" sibTransId="{A58FBA76-2E27-4783-8BA8-647D70D6E062}"/>
    <dgm:cxn modelId="{E7DF53E8-29F6-4126-AFC4-54A811168729}" type="presOf" srcId="{181821CA-022F-4FFD-AE1F-38DD98F79DAD}" destId="{33F6FD5C-FC92-493D-90D5-62872049CCB0}" srcOrd="0" destOrd="0" presId="urn:microsoft.com/office/officeart/2005/8/layout/default#1"/>
    <dgm:cxn modelId="{A590EA4B-17FA-4872-92EF-683165CE1467}" srcId="{181821CA-022F-4FFD-AE1F-38DD98F79DAD}" destId="{9A466F6B-6A26-4D63-B55A-87A0C02ED97F}" srcOrd="6" destOrd="0" parTransId="{EB7AB5DC-71CF-4605-BA99-6693F440771F}" sibTransId="{4288322E-A357-4528-92A8-3DCB821DA002}"/>
    <dgm:cxn modelId="{D1AC1AF3-86D9-4E83-86B8-B05EA5B72A22}" type="presOf" srcId="{9A466F6B-6A26-4D63-B55A-87A0C02ED97F}" destId="{A77E66B7-E676-4D6B-BF1B-0CBAFAFBD66E}" srcOrd="0" destOrd="0" presId="urn:microsoft.com/office/officeart/2005/8/layout/default#1"/>
    <dgm:cxn modelId="{338EB363-F066-43E3-9A63-3A88B6B7DCBA}" srcId="{181821CA-022F-4FFD-AE1F-38DD98F79DAD}" destId="{9A51CABC-94F5-45F2-8905-70EFA86DB24C}" srcOrd="2" destOrd="0" parTransId="{F8B7EF65-55EB-4740-A943-A06C0246913A}" sibTransId="{A0034DF1-12CC-47FE-9CCC-1D79F261C5D7}"/>
    <dgm:cxn modelId="{D3EE9098-E7C8-4804-96C6-B0D8C6A145E5}" type="presOf" srcId="{2C9106F2-9EDE-45DF-8B35-C3113E26BF78}" destId="{E33E5051-6494-41D5-A8F2-D139F420B404}" srcOrd="0" destOrd="0" presId="urn:microsoft.com/office/officeart/2005/8/layout/default#1"/>
    <dgm:cxn modelId="{A5F117AF-894C-4C8D-8930-67750A33E01D}" srcId="{181821CA-022F-4FFD-AE1F-38DD98F79DAD}" destId="{DDFEEC12-7349-440B-9523-D0CC0984F01C}" srcOrd="3" destOrd="0" parTransId="{EC800BDF-442B-4DE5-BD50-04E6A336E746}" sibTransId="{93E24028-3089-4E9E-AC1E-D843E8BD2071}"/>
    <dgm:cxn modelId="{B89AD97C-E958-422C-A8FA-20505920B6DD}" type="presOf" srcId="{D01074ED-6FBF-45A3-BC58-5929B4DC2B36}" destId="{83FE825A-5911-4CFA-A9CC-2CC2F919631B}" srcOrd="0" destOrd="0" presId="urn:microsoft.com/office/officeart/2005/8/layout/default#1"/>
    <dgm:cxn modelId="{B33FF16E-3584-406F-8B40-2AEB02CD5084}" srcId="{181821CA-022F-4FFD-AE1F-38DD98F79DAD}" destId="{9E799BE5-60BA-4DE3-BB91-2BDA633C3835}" srcOrd="5" destOrd="0" parTransId="{AE5EF1EF-E786-4580-9854-21A2633C9F57}" sibTransId="{01AB268D-711C-4661-921B-BA5CA9737272}"/>
    <dgm:cxn modelId="{1CB74A98-47AD-40CA-A6EC-9838312ABBCB}" srcId="{181821CA-022F-4FFD-AE1F-38DD98F79DAD}" destId="{2C9106F2-9EDE-45DF-8B35-C3113E26BF78}" srcOrd="0" destOrd="0" parTransId="{0DE98A54-4E08-4F64-804A-9265C9BD6960}" sibTransId="{3DB63E84-DF4F-485D-B82C-432AA6FF1674}"/>
    <dgm:cxn modelId="{0CAB7243-0D09-4FE2-9DB2-E777C385D708}" srcId="{181821CA-022F-4FFD-AE1F-38DD98F79DAD}" destId="{D01074ED-6FBF-45A3-BC58-5929B4DC2B36}" srcOrd="1" destOrd="0" parTransId="{58223004-D171-437C-B36A-F170E293E1AA}" sibTransId="{33BCB5DC-E976-4547-A947-35BBEB61613A}"/>
    <dgm:cxn modelId="{07C1ABE2-DBF2-4197-B9DB-DE458B1D5205}" type="presParOf" srcId="{33F6FD5C-FC92-493D-90D5-62872049CCB0}" destId="{E33E5051-6494-41D5-A8F2-D139F420B404}" srcOrd="0" destOrd="0" presId="urn:microsoft.com/office/officeart/2005/8/layout/default#1"/>
    <dgm:cxn modelId="{07B8B95C-67B1-4C97-A977-D8F2630B0AB1}" type="presParOf" srcId="{33F6FD5C-FC92-493D-90D5-62872049CCB0}" destId="{548320D0-7F06-4B3C-AE6D-10F0E0EB51B2}" srcOrd="1" destOrd="0" presId="urn:microsoft.com/office/officeart/2005/8/layout/default#1"/>
    <dgm:cxn modelId="{852C1EBA-9254-484D-8F9B-7B215BBA3DC4}" type="presParOf" srcId="{33F6FD5C-FC92-493D-90D5-62872049CCB0}" destId="{83FE825A-5911-4CFA-A9CC-2CC2F919631B}" srcOrd="2" destOrd="0" presId="urn:microsoft.com/office/officeart/2005/8/layout/default#1"/>
    <dgm:cxn modelId="{DD90E831-F1B3-4625-B7F1-FE8B3CD53A29}" type="presParOf" srcId="{33F6FD5C-FC92-493D-90D5-62872049CCB0}" destId="{27F77B0E-CE87-4ED6-930A-D982FF9C5125}" srcOrd="3" destOrd="0" presId="urn:microsoft.com/office/officeart/2005/8/layout/default#1"/>
    <dgm:cxn modelId="{4A4B4F18-698E-437D-8A62-18EF8C4087C4}" type="presParOf" srcId="{33F6FD5C-FC92-493D-90D5-62872049CCB0}" destId="{E788AAEB-B731-4ABC-8F5F-542A4E232090}" srcOrd="4" destOrd="0" presId="urn:microsoft.com/office/officeart/2005/8/layout/default#1"/>
    <dgm:cxn modelId="{802B76A6-DF99-4225-B0C4-EB889D72F7FB}" type="presParOf" srcId="{33F6FD5C-FC92-493D-90D5-62872049CCB0}" destId="{A90CA045-BF3B-480F-B088-DB3830B8B564}" srcOrd="5" destOrd="0" presId="urn:microsoft.com/office/officeart/2005/8/layout/default#1"/>
    <dgm:cxn modelId="{A4A0C499-2D13-4618-AA19-DC2867996967}" type="presParOf" srcId="{33F6FD5C-FC92-493D-90D5-62872049CCB0}" destId="{5BC0B749-A549-43BE-9D20-D4F61BAF7CA2}" srcOrd="6" destOrd="0" presId="urn:microsoft.com/office/officeart/2005/8/layout/default#1"/>
    <dgm:cxn modelId="{9B383510-5616-4B75-996E-DDA950F3A22E}" type="presParOf" srcId="{33F6FD5C-FC92-493D-90D5-62872049CCB0}" destId="{C709F505-D68C-4B51-A44E-0BDC654FC385}" srcOrd="7" destOrd="0" presId="urn:microsoft.com/office/officeart/2005/8/layout/default#1"/>
    <dgm:cxn modelId="{9504C65D-6DDB-4B01-AE60-85560344F007}" type="presParOf" srcId="{33F6FD5C-FC92-493D-90D5-62872049CCB0}" destId="{71A0FBBD-DD17-4BC7-AA93-13BAB3BBC387}" srcOrd="8" destOrd="0" presId="urn:microsoft.com/office/officeart/2005/8/layout/default#1"/>
    <dgm:cxn modelId="{83088B98-AD9B-4128-82D8-70C078DC6F5D}" type="presParOf" srcId="{33F6FD5C-FC92-493D-90D5-62872049CCB0}" destId="{7B6504A8-E559-45BE-9274-45957C5835B9}" srcOrd="9" destOrd="0" presId="urn:microsoft.com/office/officeart/2005/8/layout/default#1"/>
    <dgm:cxn modelId="{7A48303B-B7D9-4419-AB74-9CCE17859653}" type="presParOf" srcId="{33F6FD5C-FC92-493D-90D5-62872049CCB0}" destId="{B716E927-63CF-40EB-B89A-ADC17F55F528}" srcOrd="10" destOrd="0" presId="urn:microsoft.com/office/officeart/2005/8/layout/default#1"/>
    <dgm:cxn modelId="{5CB93882-F90A-4FF5-8D63-3578BC58BC80}" type="presParOf" srcId="{33F6FD5C-FC92-493D-90D5-62872049CCB0}" destId="{67BAE315-854E-483F-B920-4EAFA00599F2}" srcOrd="11" destOrd="0" presId="urn:microsoft.com/office/officeart/2005/8/layout/default#1"/>
    <dgm:cxn modelId="{FA9258F2-69E7-409C-A6C9-22C4FACF579E}" type="presParOf" srcId="{33F6FD5C-FC92-493D-90D5-62872049CCB0}" destId="{A77E66B7-E676-4D6B-BF1B-0CBAFAFBD66E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718C4D-EB45-4946-8D7F-C0DD7C0B0538}" type="doc">
      <dgm:prSet loTypeId="urn:microsoft.com/office/officeart/2005/8/layout/default#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1D2FC4D-F412-4F81-8910-F6A9EC7647CF}">
      <dgm:prSet phldrT="[Texto]" custT="1"/>
      <dgm:spPr/>
      <dgm:t>
        <a:bodyPr/>
        <a:lstStyle/>
        <a:p>
          <a:r>
            <a:rPr lang="es-ES" sz="1600" dirty="0"/>
            <a:t>Pensar críticamente sobre lo que encuentra en línea</a:t>
          </a:r>
        </a:p>
      </dgm:t>
    </dgm:pt>
    <dgm:pt modelId="{153EC999-3E04-4D3B-88C4-93812EAE5B35}" type="parTrans" cxnId="{163F7ABA-492C-4E0D-90FA-83E8A67182AA}">
      <dgm:prSet/>
      <dgm:spPr/>
      <dgm:t>
        <a:bodyPr/>
        <a:lstStyle/>
        <a:p>
          <a:endParaRPr lang="es-ES" sz="1600"/>
        </a:p>
      </dgm:t>
    </dgm:pt>
    <dgm:pt modelId="{6CCADCA2-0076-4735-9922-760BC62BE120}" type="sibTrans" cxnId="{163F7ABA-492C-4E0D-90FA-83E8A67182AA}">
      <dgm:prSet/>
      <dgm:spPr/>
      <dgm:t>
        <a:bodyPr/>
        <a:lstStyle/>
        <a:p>
          <a:endParaRPr lang="es-ES" sz="1600"/>
        </a:p>
      </dgm:t>
    </dgm:pt>
    <dgm:pt modelId="{02EF9638-9DCC-43A8-97BE-78238BF726D9}">
      <dgm:prSet phldrT="[Texto]" custT="1"/>
      <dgm:spPr/>
      <dgm:t>
        <a:bodyPr/>
        <a:lstStyle/>
        <a:p>
          <a:r>
            <a:rPr lang="es-ES" sz="1600" dirty="0"/>
            <a:t>Mantener en privado su información personal. Discreción en la publicación de fotos</a:t>
          </a:r>
        </a:p>
      </dgm:t>
    </dgm:pt>
    <dgm:pt modelId="{3C4E328D-11BE-49D3-9393-23D28477D271}" type="parTrans" cxnId="{07E18DC1-DA57-44D6-A477-384E0C3DAA39}">
      <dgm:prSet/>
      <dgm:spPr/>
      <dgm:t>
        <a:bodyPr/>
        <a:lstStyle/>
        <a:p>
          <a:endParaRPr lang="es-ES" sz="1600"/>
        </a:p>
      </dgm:t>
    </dgm:pt>
    <dgm:pt modelId="{7B38A90C-D095-4FF9-BEFB-CE3158D8900C}" type="sibTrans" cxnId="{07E18DC1-DA57-44D6-A477-384E0C3DAA39}">
      <dgm:prSet/>
      <dgm:spPr/>
      <dgm:t>
        <a:bodyPr/>
        <a:lstStyle/>
        <a:p>
          <a:endParaRPr lang="es-ES" sz="1600"/>
        </a:p>
      </dgm:t>
    </dgm:pt>
    <dgm:pt modelId="{55132881-AB7E-4127-8CD3-26794FCB1BD9}">
      <dgm:prSet phldrT="[Texto]" custT="1"/>
      <dgm:spPr/>
      <dgm:t>
        <a:bodyPr/>
        <a:lstStyle/>
        <a:p>
          <a:r>
            <a:rPr lang="es-ES" sz="1600" dirty="0"/>
            <a:t>No fiarse al 100% de con quién habla en Internet</a:t>
          </a:r>
        </a:p>
      </dgm:t>
    </dgm:pt>
    <dgm:pt modelId="{FDED0B31-46C5-411D-9446-4CC5AA522463}" type="parTrans" cxnId="{3B14E567-E68C-4F15-8D51-D21BDD0201D3}">
      <dgm:prSet/>
      <dgm:spPr/>
      <dgm:t>
        <a:bodyPr/>
        <a:lstStyle/>
        <a:p>
          <a:endParaRPr lang="es-ES" sz="1600"/>
        </a:p>
      </dgm:t>
    </dgm:pt>
    <dgm:pt modelId="{2526231E-8C11-49B9-9CF3-3D72F007A1A7}" type="sibTrans" cxnId="{3B14E567-E68C-4F15-8D51-D21BDD0201D3}">
      <dgm:prSet/>
      <dgm:spPr/>
      <dgm:t>
        <a:bodyPr/>
        <a:lstStyle/>
        <a:p>
          <a:endParaRPr lang="es-ES" sz="1600"/>
        </a:p>
      </dgm:t>
    </dgm:pt>
    <dgm:pt modelId="{ED716604-E9A9-4CF4-8A28-8F4FF8C32B11}">
      <dgm:prSet custT="1"/>
      <dgm:spPr>
        <a:solidFill>
          <a:srgbClr val="DE4F52"/>
        </a:solidFill>
      </dgm:spPr>
      <dgm:t>
        <a:bodyPr/>
        <a:lstStyle/>
        <a:p>
          <a:r>
            <a:rPr lang="es-ES" sz="1600" dirty="0"/>
            <a:t>Respetar a los demás</a:t>
          </a:r>
        </a:p>
      </dgm:t>
    </dgm:pt>
    <dgm:pt modelId="{E9A90FFB-0BF6-435F-9523-EAAA1829C9E0}" type="parTrans" cxnId="{96E3B167-7127-4574-82A5-2E4C29E3AA76}">
      <dgm:prSet/>
      <dgm:spPr/>
      <dgm:t>
        <a:bodyPr/>
        <a:lstStyle/>
        <a:p>
          <a:endParaRPr lang="es-ES" sz="1600"/>
        </a:p>
      </dgm:t>
    </dgm:pt>
    <dgm:pt modelId="{59159A61-9312-4B13-8754-EEBF6C55E311}" type="sibTrans" cxnId="{96E3B167-7127-4574-82A5-2E4C29E3AA76}">
      <dgm:prSet/>
      <dgm:spPr/>
      <dgm:t>
        <a:bodyPr/>
        <a:lstStyle/>
        <a:p>
          <a:endParaRPr lang="es-ES" sz="1600"/>
        </a:p>
      </dgm:t>
    </dgm:pt>
    <dgm:pt modelId="{DA6068D6-6279-4F59-8782-8C48314AFD59}">
      <dgm:prSet custT="1"/>
      <dgm:spPr>
        <a:solidFill>
          <a:srgbClr val="AA2126"/>
        </a:solidFill>
      </dgm:spPr>
      <dgm:t>
        <a:bodyPr/>
        <a:lstStyle/>
        <a:p>
          <a:r>
            <a:rPr lang="es-ES" sz="1600" dirty="0"/>
            <a:t>Establecer contraseñas seguras. Proteger la seguridad en todos sus dispositivos</a:t>
          </a:r>
        </a:p>
      </dgm:t>
    </dgm:pt>
    <dgm:pt modelId="{0B8EC745-D1FE-46A7-B3BB-88B1DE6BECDF}" type="parTrans" cxnId="{331B1F0B-11B4-4F31-9A72-5691CDD319EB}">
      <dgm:prSet/>
      <dgm:spPr/>
      <dgm:t>
        <a:bodyPr/>
        <a:lstStyle/>
        <a:p>
          <a:endParaRPr lang="es-ES" sz="1600"/>
        </a:p>
      </dgm:t>
    </dgm:pt>
    <dgm:pt modelId="{A56A065C-D937-4ED4-A504-6C2B73E45F08}" type="sibTrans" cxnId="{331B1F0B-11B4-4F31-9A72-5691CDD319EB}">
      <dgm:prSet/>
      <dgm:spPr/>
      <dgm:t>
        <a:bodyPr/>
        <a:lstStyle/>
        <a:p>
          <a:endParaRPr lang="es-ES" sz="1600"/>
        </a:p>
      </dgm:t>
    </dgm:pt>
    <dgm:pt modelId="{55263C75-2F5E-4268-AA07-A2CBEA1C76C4}">
      <dgm:prSet custT="1"/>
      <dgm:spPr>
        <a:solidFill>
          <a:srgbClr val="D3282D"/>
        </a:solidFill>
      </dgm:spPr>
      <dgm:t>
        <a:bodyPr/>
        <a:lstStyle/>
        <a:p>
          <a:r>
            <a:rPr lang="es-ES" sz="1600" dirty="0"/>
            <a:t>Reducir el riesgo de infecciones</a:t>
          </a:r>
        </a:p>
      </dgm:t>
    </dgm:pt>
    <dgm:pt modelId="{A4A131E5-CB04-4321-B394-6C371DEBB591}" type="parTrans" cxnId="{BE39C3B9-F694-497B-A9B3-31A236D827E9}">
      <dgm:prSet/>
      <dgm:spPr/>
      <dgm:t>
        <a:bodyPr/>
        <a:lstStyle/>
        <a:p>
          <a:endParaRPr lang="es-ES" sz="1600"/>
        </a:p>
      </dgm:t>
    </dgm:pt>
    <dgm:pt modelId="{FFB46DF6-C9CC-4623-8715-5B7E2202A283}" type="sibTrans" cxnId="{BE39C3B9-F694-497B-A9B3-31A236D827E9}">
      <dgm:prSet/>
      <dgm:spPr/>
      <dgm:t>
        <a:bodyPr/>
        <a:lstStyle/>
        <a:p>
          <a:endParaRPr lang="es-ES" sz="1600"/>
        </a:p>
      </dgm:t>
    </dgm:pt>
    <dgm:pt modelId="{F9A63287-AA3F-44DA-B05C-7E5ECE90867B}">
      <dgm:prSet custT="1"/>
      <dgm:spPr>
        <a:solidFill>
          <a:srgbClr val="D3282D"/>
        </a:solidFill>
      </dgm:spPr>
      <dgm:t>
        <a:bodyPr/>
        <a:lstStyle/>
        <a:p>
          <a:r>
            <a:rPr lang="es-ES" sz="1600" dirty="0"/>
            <a:t>Desconectar todas las opciones de conectividad si no se utilizan</a:t>
          </a:r>
        </a:p>
      </dgm:t>
    </dgm:pt>
    <dgm:pt modelId="{1C446599-15B4-4B2E-AD68-136F262E1D14}" type="parTrans" cxnId="{8F59939A-A8A1-4382-8930-00DC7C1A819D}">
      <dgm:prSet/>
      <dgm:spPr/>
      <dgm:t>
        <a:bodyPr/>
        <a:lstStyle/>
        <a:p>
          <a:endParaRPr lang="es-ES" sz="1600"/>
        </a:p>
      </dgm:t>
    </dgm:pt>
    <dgm:pt modelId="{1C148DCC-D2A8-43EB-A72D-CDD609236887}" type="sibTrans" cxnId="{8F59939A-A8A1-4382-8930-00DC7C1A819D}">
      <dgm:prSet/>
      <dgm:spPr/>
      <dgm:t>
        <a:bodyPr/>
        <a:lstStyle/>
        <a:p>
          <a:endParaRPr lang="es-ES" sz="1600"/>
        </a:p>
      </dgm:t>
    </dgm:pt>
    <dgm:pt modelId="{8CA0BB2E-501F-4DD5-B3B6-23394C28EE0B}">
      <dgm:prSet custT="1"/>
      <dgm:spPr>
        <a:solidFill>
          <a:srgbClr val="DE4F52"/>
        </a:solidFill>
      </dgm:spPr>
      <dgm:t>
        <a:bodyPr/>
        <a:lstStyle/>
        <a:p>
          <a:r>
            <a:rPr lang="es-ES" sz="1600" dirty="0"/>
            <a:t>Desconectar de Internet y apagar los dispositivos que no se estén utilizando</a:t>
          </a:r>
        </a:p>
      </dgm:t>
    </dgm:pt>
    <dgm:pt modelId="{3BD7412A-6A38-4082-A08E-E04BAE00918B}" type="parTrans" cxnId="{300955CC-A53B-4A30-B1A3-E06D0E4BB18A}">
      <dgm:prSet/>
      <dgm:spPr/>
      <dgm:t>
        <a:bodyPr/>
        <a:lstStyle/>
        <a:p>
          <a:endParaRPr lang="es-ES" sz="1600"/>
        </a:p>
      </dgm:t>
    </dgm:pt>
    <dgm:pt modelId="{F555D976-BEE6-499B-BBB0-7AAB7A3EFF2B}" type="sibTrans" cxnId="{300955CC-A53B-4A30-B1A3-E06D0E4BB18A}">
      <dgm:prSet/>
      <dgm:spPr/>
      <dgm:t>
        <a:bodyPr/>
        <a:lstStyle/>
        <a:p>
          <a:endParaRPr lang="es-ES" sz="1600"/>
        </a:p>
      </dgm:t>
    </dgm:pt>
    <dgm:pt modelId="{6CCAE792-78AD-4A9C-90BB-73234F153A6E}">
      <dgm:prSet custT="1"/>
      <dgm:spPr>
        <a:solidFill>
          <a:srgbClr val="AA2126"/>
        </a:solidFill>
      </dgm:spPr>
      <dgm:t>
        <a:bodyPr/>
        <a:lstStyle/>
        <a:p>
          <a:r>
            <a:rPr lang="es-ES" sz="1600" dirty="0"/>
            <a:t>Mantener el equilibrio en el tiempo de uso de las TIC</a:t>
          </a:r>
        </a:p>
      </dgm:t>
    </dgm:pt>
    <dgm:pt modelId="{19C171C2-A29C-4896-897A-03D2A474A4F2}" type="parTrans" cxnId="{5F1A975B-113C-4344-85E6-00A58FA41BD5}">
      <dgm:prSet/>
      <dgm:spPr/>
      <dgm:t>
        <a:bodyPr/>
        <a:lstStyle/>
        <a:p>
          <a:endParaRPr lang="es-ES" sz="1600"/>
        </a:p>
      </dgm:t>
    </dgm:pt>
    <dgm:pt modelId="{7EF8F662-F0DA-415B-8664-A75867862F43}" type="sibTrans" cxnId="{5F1A975B-113C-4344-85E6-00A58FA41BD5}">
      <dgm:prSet/>
      <dgm:spPr/>
      <dgm:t>
        <a:bodyPr/>
        <a:lstStyle/>
        <a:p>
          <a:endParaRPr lang="es-ES" sz="1600"/>
        </a:p>
      </dgm:t>
    </dgm:pt>
    <dgm:pt modelId="{47471B57-7C36-4475-AC26-E7B6E25191C4}" type="pres">
      <dgm:prSet presAssocID="{6C718C4D-EB45-4946-8D7F-C0DD7C0B0538}" presName="diagram" presStyleCnt="0">
        <dgm:presLayoutVars>
          <dgm:dir/>
          <dgm:resizeHandles val="exact"/>
        </dgm:presLayoutVars>
      </dgm:prSet>
      <dgm:spPr/>
    </dgm:pt>
    <dgm:pt modelId="{0138D4DE-07DF-4BBF-9DA0-B1E1F19F5D5D}" type="pres">
      <dgm:prSet presAssocID="{11D2FC4D-F412-4F81-8910-F6A9EC7647CF}" presName="node" presStyleLbl="node1" presStyleIdx="0" presStyleCnt="9">
        <dgm:presLayoutVars>
          <dgm:bulletEnabled val="1"/>
        </dgm:presLayoutVars>
      </dgm:prSet>
      <dgm:spPr/>
    </dgm:pt>
    <dgm:pt modelId="{A87A9FD7-B6EE-4BAC-B197-B03CC1F751C2}" type="pres">
      <dgm:prSet presAssocID="{6CCADCA2-0076-4735-9922-760BC62BE120}" presName="sibTrans" presStyleCnt="0"/>
      <dgm:spPr/>
    </dgm:pt>
    <dgm:pt modelId="{44BFA3D7-4117-4607-98E6-E775F023B5DB}" type="pres">
      <dgm:prSet presAssocID="{02EF9638-9DCC-43A8-97BE-78238BF726D9}" presName="node" presStyleLbl="node1" presStyleIdx="1" presStyleCnt="9">
        <dgm:presLayoutVars>
          <dgm:bulletEnabled val="1"/>
        </dgm:presLayoutVars>
      </dgm:prSet>
      <dgm:spPr/>
    </dgm:pt>
    <dgm:pt modelId="{2FB20F44-002B-4709-8C2E-51448A1CD5F5}" type="pres">
      <dgm:prSet presAssocID="{7B38A90C-D095-4FF9-BEFB-CE3158D8900C}" presName="sibTrans" presStyleCnt="0"/>
      <dgm:spPr/>
    </dgm:pt>
    <dgm:pt modelId="{81274F89-65A7-490D-9370-A34339C2BA56}" type="pres">
      <dgm:prSet presAssocID="{55132881-AB7E-4127-8CD3-26794FCB1BD9}" presName="node" presStyleLbl="node1" presStyleIdx="2" presStyleCnt="9">
        <dgm:presLayoutVars>
          <dgm:bulletEnabled val="1"/>
        </dgm:presLayoutVars>
      </dgm:prSet>
      <dgm:spPr/>
    </dgm:pt>
    <dgm:pt modelId="{73F42E8C-85CF-4B4F-A43F-FD077B11AAF5}" type="pres">
      <dgm:prSet presAssocID="{2526231E-8C11-49B9-9CF3-3D72F007A1A7}" presName="sibTrans" presStyleCnt="0"/>
      <dgm:spPr/>
    </dgm:pt>
    <dgm:pt modelId="{B1ED3C8A-7ECA-44F0-A712-98C61B3F6F59}" type="pres">
      <dgm:prSet presAssocID="{ED716604-E9A9-4CF4-8A28-8F4FF8C32B11}" presName="node" presStyleLbl="node1" presStyleIdx="3" presStyleCnt="9">
        <dgm:presLayoutVars>
          <dgm:bulletEnabled val="1"/>
        </dgm:presLayoutVars>
      </dgm:prSet>
      <dgm:spPr/>
    </dgm:pt>
    <dgm:pt modelId="{4B2D3A64-EAAE-4461-ACCD-D43A6C4DB0BB}" type="pres">
      <dgm:prSet presAssocID="{59159A61-9312-4B13-8754-EEBF6C55E311}" presName="sibTrans" presStyleCnt="0"/>
      <dgm:spPr/>
    </dgm:pt>
    <dgm:pt modelId="{E6B04E06-9FA5-41B4-86D7-3866E0996E52}" type="pres">
      <dgm:prSet presAssocID="{DA6068D6-6279-4F59-8782-8C48314AFD59}" presName="node" presStyleLbl="node1" presStyleIdx="4" presStyleCnt="9">
        <dgm:presLayoutVars>
          <dgm:bulletEnabled val="1"/>
        </dgm:presLayoutVars>
      </dgm:prSet>
      <dgm:spPr/>
    </dgm:pt>
    <dgm:pt modelId="{27B55589-DC85-4DEB-A662-C84A3E7CDBE8}" type="pres">
      <dgm:prSet presAssocID="{A56A065C-D937-4ED4-A504-6C2B73E45F08}" presName="sibTrans" presStyleCnt="0"/>
      <dgm:spPr/>
    </dgm:pt>
    <dgm:pt modelId="{3391A47C-CD3B-4171-996B-64FDEEE38F9B}" type="pres">
      <dgm:prSet presAssocID="{55263C75-2F5E-4268-AA07-A2CBEA1C76C4}" presName="node" presStyleLbl="node1" presStyleIdx="5" presStyleCnt="9">
        <dgm:presLayoutVars>
          <dgm:bulletEnabled val="1"/>
        </dgm:presLayoutVars>
      </dgm:prSet>
      <dgm:spPr/>
    </dgm:pt>
    <dgm:pt modelId="{E6972790-F541-4512-B16E-B080C0E9C540}" type="pres">
      <dgm:prSet presAssocID="{FFB46DF6-C9CC-4623-8715-5B7E2202A283}" presName="sibTrans" presStyleCnt="0"/>
      <dgm:spPr/>
    </dgm:pt>
    <dgm:pt modelId="{5C1A4E9D-9D44-496E-86AC-D9C6CEDB7779}" type="pres">
      <dgm:prSet presAssocID="{F9A63287-AA3F-44DA-B05C-7E5ECE90867B}" presName="node" presStyleLbl="node1" presStyleIdx="6" presStyleCnt="9">
        <dgm:presLayoutVars>
          <dgm:bulletEnabled val="1"/>
        </dgm:presLayoutVars>
      </dgm:prSet>
      <dgm:spPr/>
    </dgm:pt>
    <dgm:pt modelId="{7E27BD5C-EEA1-4F02-9780-02F3BA0638D6}" type="pres">
      <dgm:prSet presAssocID="{1C148DCC-D2A8-43EB-A72D-CDD609236887}" presName="sibTrans" presStyleCnt="0"/>
      <dgm:spPr/>
    </dgm:pt>
    <dgm:pt modelId="{1DD41C8D-089A-4D04-96D9-34F25F1997A8}" type="pres">
      <dgm:prSet presAssocID="{8CA0BB2E-501F-4DD5-B3B6-23394C28EE0B}" presName="node" presStyleLbl="node1" presStyleIdx="7" presStyleCnt="9">
        <dgm:presLayoutVars>
          <dgm:bulletEnabled val="1"/>
        </dgm:presLayoutVars>
      </dgm:prSet>
      <dgm:spPr/>
    </dgm:pt>
    <dgm:pt modelId="{1844E98A-7B24-464F-99CD-A9AAEF7B6FD1}" type="pres">
      <dgm:prSet presAssocID="{F555D976-BEE6-499B-BBB0-7AAB7A3EFF2B}" presName="sibTrans" presStyleCnt="0"/>
      <dgm:spPr/>
    </dgm:pt>
    <dgm:pt modelId="{1B7FB122-6387-4FBB-818D-27F8CF011AF2}" type="pres">
      <dgm:prSet presAssocID="{6CCAE792-78AD-4A9C-90BB-73234F153A6E}" presName="node" presStyleLbl="node1" presStyleIdx="8" presStyleCnt="9">
        <dgm:presLayoutVars>
          <dgm:bulletEnabled val="1"/>
        </dgm:presLayoutVars>
      </dgm:prSet>
      <dgm:spPr/>
    </dgm:pt>
  </dgm:ptLst>
  <dgm:cxnLst>
    <dgm:cxn modelId="{055E87ED-24FF-45C3-B096-252FBA928C18}" type="presOf" srcId="{ED716604-E9A9-4CF4-8A28-8F4FF8C32B11}" destId="{B1ED3C8A-7ECA-44F0-A712-98C61B3F6F59}" srcOrd="0" destOrd="0" presId="urn:microsoft.com/office/officeart/2005/8/layout/default#2"/>
    <dgm:cxn modelId="{CAE45741-63D7-461B-B016-9C327E28B594}" type="presOf" srcId="{8CA0BB2E-501F-4DD5-B3B6-23394C28EE0B}" destId="{1DD41C8D-089A-4D04-96D9-34F25F1997A8}" srcOrd="0" destOrd="0" presId="urn:microsoft.com/office/officeart/2005/8/layout/default#2"/>
    <dgm:cxn modelId="{60DF7E88-1684-4D59-A3EB-CA87E9B95886}" type="presOf" srcId="{6C718C4D-EB45-4946-8D7F-C0DD7C0B0538}" destId="{47471B57-7C36-4475-AC26-E7B6E25191C4}" srcOrd="0" destOrd="0" presId="urn:microsoft.com/office/officeart/2005/8/layout/default#2"/>
    <dgm:cxn modelId="{BE39C3B9-F694-497B-A9B3-31A236D827E9}" srcId="{6C718C4D-EB45-4946-8D7F-C0DD7C0B0538}" destId="{55263C75-2F5E-4268-AA07-A2CBEA1C76C4}" srcOrd="5" destOrd="0" parTransId="{A4A131E5-CB04-4321-B394-6C371DEBB591}" sibTransId="{FFB46DF6-C9CC-4623-8715-5B7E2202A283}"/>
    <dgm:cxn modelId="{96E3B167-7127-4574-82A5-2E4C29E3AA76}" srcId="{6C718C4D-EB45-4946-8D7F-C0DD7C0B0538}" destId="{ED716604-E9A9-4CF4-8A28-8F4FF8C32B11}" srcOrd="3" destOrd="0" parTransId="{E9A90FFB-0BF6-435F-9523-EAAA1829C9E0}" sibTransId="{59159A61-9312-4B13-8754-EEBF6C55E311}"/>
    <dgm:cxn modelId="{817EB32C-AF85-4A6C-810D-A891AF9BEDAC}" type="presOf" srcId="{F9A63287-AA3F-44DA-B05C-7E5ECE90867B}" destId="{5C1A4E9D-9D44-496E-86AC-D9C6CEDB7779}" srcOrd="0" destOrd="0" presId="urn:microsoft.com/office/officeart/2005/8/layout/default#2"/>
    <dgm:cxn modelId="{163F7ABA-492C-4E0D-90FA-83E8A67182AA}" srcId="{6C718C4D-EB45-4946-8D7F-C0DD7C0B0538}" destId="{11D2FC4D-F412-4F81-8910-F6A9EC7647CF}" srcOrd="0" destOrd="0" parTransId="{153EC999-3E04-4D3B-88C4-93812EAE5B35}" sibTransId="{6CCADCA2-0076-4735-9922-760BC62BE120}"/>
    <dgm:cxn modelId="{036A1860-0F33-403D-8543-F3067C6DF023}" type="presOf" srcId="{11D2FC4D-F412-4F81-8910-F6A9EC7647CF}" destId="{0138D4DE-07DF-4BBF-9DA0-B1E1F19F5D5D}" srcOrd="0" destOrd="0" presId="urn:microsoft.com/office/officeart/2005/8/layout/default#2"/>
    <dgm:cxn modelId="{8F59939A-A8A1-4382-8930-00DC7C1A819D}" srcId="{6C718C4D-EB45-4946-8D7F-C0DD7C0B0538}" destId="{F9A63287-AA3F-44DA-B05C-7E5ECE90867B}" srcOrd="6" destOrd="0" parTransId="{1C446599-15B4-4B2E-AD68-136F262E1D14}" sibTransId="{1C148DCC-D2A8-43EB-A72D-CDD609236887}"/>
    <dgm:cxn modelId="{07E18DC1-DA57-44D6-A477-384E0C3DAA39}" srcId="{6C718C4D-EB45-4946-8D7F-C0DD7C0B0538}" destId="{02EF9638-9DCC-43A8-97BE-78238BF726D9}" srcOrd="1" destOrd="0" parTransId="{3C4E328D-11BE-49D3-9393-23D28477D271}" sibTransId="{7B38A90C-D095-4FF9-BEFB-CE3158D8900C}"/>
    <dgm:cxn modelId="{18BB5090-DB84-4FBE-B4A4-9516D1781098}" type="presOf" srcId="{55263C75-2F5E-4268-AA07-A2CBEA1C76C4}" destId="{3391A47C-CD3B-4171-996B-64FDEEE38F9B}" srcOrd="0" destOrd="0" presId="urn:microsoft.com/office/officeart/2005/8/layout/default#2"/>
    <dgm:cxn modelId="{3B14E567-E68C-4F15-8D51-D21BDD0201D3}" srcId="{6C718C4D-EB45-4946-8D7F-C0DD7C0B0538}" destId="{55132881-AB7E-4127-8CD3-26794FCB1BD9}" srcOrd="2" destOrd="0" parTransId="{FDED0B31-46C5-411D-9446-4CC5AA522463}" sibTransId="{2526231E-8C11-49B9-9CF3-3D72F007A1A7}"/>
    <dgm:cxn modelId="{76C305F7-9DC1-4F99-92B9-98E4865923F0}" type="presOf" srcId="{DA6068D6-6279-4F59-8782-8C48314AFD59}" destId="{E6B04E06-9FA5-41B4-86D7-3866E0996E52}" srcOrd="0" destOrd="0" presId="urn:microsoft.com/office/officeart/2005/8/layout/default#2"/>
    <dgm:cxn modelId="{300955CC-A53B-4A30-B1A3-E06D0E4BB18A}" srcId="{6C718C4D-EB45-4946-8D7F-C0DD7C0B0538}" destId="{8CA0BB2E-501F-4DD5-B3B6-23394C28EE0B}" srcOrd="7" destOrd="0" parTransId="{3BD7412A-6A38-4082-A08E-E04BAE00918B}" sibTransId="{F555D976-BEE6-499B-BBB0-7AAB7A3EFF2B}"/>
    <dgm:cxn modelId="{5F1A975B-113C-4344-85E6-00A58FA41BD5}" srcId="{6C718C4D-EB45-4946-8D7F-C0DD7C0B0538}" destId="{6CCAE792-78AD-4A9C-90BB-73234F153A6E}" srcOrd="8" destOrd="0" parTransId="{19C171C2-A29C-4896-897A-03D2A474A4F2}" sibTransId="{7EF8F662-F0DA-415B-8664-A75867862F43}"/>
    <dgm:cxn modelId="{331B1F0B-11B4-4F31-9A72-5691CDD319EB}" srcId="{6C718C4D-EB45-4946-8D7F-C0DD7C0B0538}" destId="{DA6068D6-6279-4F59-8782-8C48314AFD59}" srcOrd="4" destOrd="0" parTransId="{0B8EC745-D1FE-46A7-B3BB-88B1DE6BECDF}" sibTransId="{A56A065C-D937-4ED4-A504-6C2B73E45F08}"/>
    <dgm:cxn modelId="{D5B09D93-BDDA-4104-B624-A908464CE58A}" type="presOf" srcId="{6CCAE792-78AD-4A9C-90BB-73234F153A6E}" destId="{1B7FB122-6387-4FBB-818D-27F8CF011AF2}" srcOrd="0" destOrd="0" presId="urn:microsoft.com/office/officeart/2005/8/layout/default#2"/>
    <dgm:cxn modelId="{83528DB7-3744-4293-97AE-668755C140DC}" type="presOf" srcId="{02EF9638-9DCC-43A8-97BE-78238BF726D9}" destId="{44BFA3D7-4117-4607-98E6-E775F023B5DB}" srcOrd="0" destOrd="0" presId="urn:microsoft.com/office/officeart/2005/8/layout/default#2"/>
    <dgm:cxn modelId="{DD9525AA-8A00-40FB-B9BB-4BEFC8426998}" type="presOf" srcId="{55132881-AB7E-4127-8CD3-26794FCB1BD9}" destId="{81274F89-65A7-490D-9370-A34339C2BA56}" srcOrd="0" destOrd="0" presId="urn:microsoft.com/office/officeart/2005/8/layout/default#2"/>
    <dgm:cxn modelId="{607078B8-73F6-4B5E-BBCF-371B1EFA030B}" type="presParOf" srcId="{47471B57-7C36-4475-AC26-E7B6E25191C4}" destId="{0138D4DE-07DF-4BBF-9DA0-B1E1F19F5D5D}" srcOrd="0" destOrd="0" presId="urn:microsoft.com/office/officeart/2005/8/layout/default#2"/>
    <dgm:cxn modelId="{C20D1EBA-7191-4DCE-9546-C3BAE7FE1B8A}" type="presParOf" srcId="{47471B57-7C36-4475-AC26-E7B6E25191C4}" destId="{A87A9FD7-B6EE-4BAC-B197-B03CC1F751C2}" srcOrd="1" destOrd="0" presId="urn:microsoft.com/office/officeart/2005/8/layout/default#2"/>
    <dgm:cxn modelId="{5D6FAB34-6FB8-4435-A6E7-455B92215883}" type="presParOf" srcId="{47471B57-7C36-4475-AC26-E7B6E25191C4}" destId="{44BFA3D7-4117-4607-98E6-E775F023B5DB}" srcOrd="2" destOrd="0" presId="urn:microsoft.com/office/officeart/2005/8/layout/default#2"/>
    <dgm:cxn modelId="{E97CF1B5-22AF-4BB0-947A-001A35CEE8D8}" type="presParOf" srcId="{47471B57-7C36-4475-AC26-E7B6E25191C4}" destId="{2FB20F44-002B-4709-8C2E-51448A1CD5F5}" srcOrd="3" destOrd="0" presId="urn:microsoft.com/office/officeart/2005/8/layout/default#2"/>
    <dgm:cxn modelId="{70FC064A-3526-46BF-96B6-0D66DA5F9ED1}" type="presParOf" srcId="{47471B57-7C36-4475-AC26-E7B6E25191C4}" destId="{81274F89-65A7-490D-9370-A34339C2BA56}" srcOrd="4" destOrd="0" presId="urn:microsoft.com/office/officeart/2005/8/layout/default#2"/>
    <dgm:cxn modelId="{F3A3E13C-D903-472E-8B6A-8ECDC32D9CC0}" type="presParOf" srcId="{47471B57-7C36-4475-AC26-E7B6E25191C4}" destId="{73F42E8C-85CF-4B4F-A43F-FD077B11AAF5}" srcOrd="5" destOrd="0" presId="urn:microsoft.com/office/officeart/2005/8/layout/default#2"/>
    <dgm:cxn modelId="{8728443A-2B4D-423C-A535-E0B794570141}" type="presParOf" srcId="{47471B57-7C36-4475-AC26-E7B6E25191C4}" destId="{B1ED3C8A-7ECA-44F0-A712-98C61B3F6F59}" srcOrd="6" destOrd="0" presId="urn:microsoft.com/office/officeart/2005/8/layout/default#2"/>
    <dgm:cxn modelId="{5D9194C6-6E4E-4EAE-8F46-43D863DF0E52}" type="presParOf" srcId="{47471B57-7C36-4475-AC26-E7B6E25191C4}" destId="{4B2D3A64-EAAE-4461-ACCD-D43A6C4DB0BB}" srcOrd="7" destOrd="0" presId="urn:microsoft.com/office/officeart/2005/8/layout/default#2"/>
    <dgm:cxn modelId="{D48A1186-7E4F-4B54-9AE4-440A51959C9A}" type="presParOf" srcId="{47471B57-7C36-4475-AC26-E7B6E25191C4}" destId="{E6B04E06-9FA5-41B4-86D7-3866E0996E52}" srcOrd="8" destOrd="0" presId="urn:microsoft.com/office/officeart/2005/8/layout/default#2"/>
    <dgm:cxn modelId="{4A61F467-C1F2-4115-9DA9-1A79B87E70EB}" type="presParOf" srcId="{47471B57-7C36-4475-AC26-E7B6E25191C4}" destId="{27B55589-DC85-4DEB-A662-C84A3E7CDBE8}" srcOrd="9" destOrd="0" presId="urn:microsoft.com/office/officeart/2005/8/layout/default#2"/>
    <dgm:cxn modelId="{54277CF4-10D0-4608-9BE2-DA3F91878A98}" type="presParOf" srcId="{47471B57-7C36-4475-AC26-E7B6E25191C4}" destId="{3391A47C-CD3B-4171-996B-64FDEEE38F9B}" srcOrd="10" destOrd="0" presId="urn:microsoft.com/office/officeart/2005/8/layout/default#2"/>
    <dgm:cxn modelId="{BDADD3E6-AECC-4257-B0B9-D4CD4F6FF1D8}" type="presParOf" srcId="{47471B57-7C36-4475-AC26-E7B6E25191C4}" destId="{E6972790-F541-4512-B16E-B080C0E9C540}" srcOrd="11" destOrd="0" presId="urn:microsoft.com/office/officeart/2005/8/layout/default#2"/>
    <dgm:cxn modelId="{AEBBD303-5079-4130-A438-CEC48D08DF28}" type="presParOf" srcId="{47471B57-7C36-4475-AC26-E7B6E25191C4}" destId="{5C1A4E9D-9D44-496E-86AC-D9C6CEDB7779}" srcOrd="12" destOrd="0" presId="urn:microsoft.com/office/officeart/2005/8/layout/default#2"/>
    <dgm:cxn modelId="{8BB64654-1FEB-49AC-80E6-928CA545CA57}" type="presParOf" srcId="{47471B57-7C36-4475-AC26-E7B6E25191C4}" destId="{7E27BD5C-EEA1-4F02-9780-02F3BA0638D6}" srcOrd="13" destOrd="0" presId="urn:microsoft.com/office/officeart/2005/8/layout/default#2"/>
    <dgm:cxn modelId="{4BD915B2-985C-4A25-930C-1A5C8C66BC79}" type="presParOf" srcId="{47471B57-7C36-4475-AC26-E7B6E25191C4}" destId="{1DD41C8D-089A-4D04-96D9-34F25F1997A8}" srcOrd="14" destOrd="0" presId="urn:microsoft.com/office/officeart/2005/8/layout/default#2"/>
    <dgm:cxn modelId="{B26F15C1-3C99-44EB-A38F-792BB1DACAF4}" type="presParOf" srcId="{47471B57-7C36-4475-AC26-E7B6E25191C4}" destId="{1844E98A-7B24-464F-99CD-A9AAEF7B6FD1}" srcOrd="15" destOrd="0" presId="urn:microsoft.com/office/officeart/2005/8/layout/default#2"/>
    <dgm:cxn modelId="{6D15956E-F7DE-4BBE-A0DF-6659F9D70240}" type="presParOf" srcId="{47471B57-7C36-4475-AC26-E7B6E25191C4}" destId="{1B7FB122-6387-4FBB-818D-27F8CF011AF2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1A7CF7-B114-44CB-A2CE-6AAEA7904260}" type="doc">
      <dgm:prSet loTypeId="urn:microsoft.com/office/officeart/2008/layout/PictureAccent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A0519091-A6E6-4F0D-8D31-E6F07483B6C7}">
      <dgm:prSet phldrT="[Texto]" custT="1"/>
      <dgm:spPr>
        <a:ln>
          <a:solidFill>
            <a:srgbClr val="DD3137"/>
          </a:solidFill>
        </a:ln>
      </dgm:spPr>
      <dgm:t>
        <a:bodyPr/>
        <a:lstStyle/>
        <a:p>
          <a:r>
            <a:rPr lang="es-ES" sz="20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Establece reglas y límites, atendiendo al sentido común y a la madurez del menor</a:t>
          </a:r>
          <a:endParaRPr lang="es-ES" sz="2000" dirty="0"/>
        </a:p>
      </dgm:t>
    </dgm:pt>
    <dgm:pt modelId="{63A05A63-EAC4-4FC4-A98D-7E09D56C78A4}" type="parTrans" cxnId="{0A9B2526-460E-4A67-9A80-2A744CAE2EA4}">
      <dgm:prSet/>
      <dgm:spPr/>
      <dgm:t>
        <a:bodyPr/>
        <a:lstStyle/>
        <a:p>
          <a:endParaRPr lang="es-ES" sz="2000"/>
        </a:p>
      </dgm:t>
    </dgm:pt>
    <dgm:pt modelId="{F1168B34-96DD-40E7-874F-6885F2164DBB}" type="sibTrans" cxnId="{0A9B2526-460E-4A67-9A80-2A744CAE2EA4}">
      <dgm:prSet/>
      <dgm:spPr/>
      <dgm:t>
        <a:bodyPr/>
        <a:lstStyle/>
        <a:p>
          <a:endParaRPr lang="es-ES" sz="2000"/>
        </a:p>
      </dgm:t>
    </dgm:pt>
    <dgm:pt modelId="{F1FA52FD-93E3-4E1F-9B84-1C35E16E197B}">
      <dgm:prSet phldrT="[Texto]" custT="1"/>
      <dgm:spPr>
        <a:ln>
          <a:solidFill>
            <a:srgbClr val="DD3137"/>
          </a:solidFill>
        </a:ln>
      </dgm:spPr>
      <dgm:t>
        <a:bodyPr/>
        <a:lstStyle/>
        <a:p>
          <a:r>
            <a:rPr lang="es-ES" sz="2000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rPr>
            <a:t>Conoce y usa las herramientas de control parental</a:t>
          </a:r>
          <a:endParaRPr lang="es-ES" sz="2000" dirty="0"/>
        </a:p>
      </dgm:t>
    </dgm:pt>
    <dgm:pt modelId="{C857DB26-3103-48DC-98B0-B86D86ED207D}" type="parTrans" cxnId="{D61AC5EB-3D15-4B32-9170-44FF58B9BD4B}">
      <dgm:prSet/>
      <dgm:spPr/>
      <dgm:t>
        <a:bodyPr/>
        <a:lstStyle/>
        <a:p>
          <a:endParaRPr lang="es-ES" sz="2000"/>
        </a:p>
      </dgm:t>
    </dgm:pt>
    <dgm:pt modelId="{29406404-F40A-4646-A65C-16396B651284}" type="sibTrans" cxnId="{D61AC5EB-3D15-4B32-9170-44FF58B9BD4B}">
      <dgm:prSet/>
      <dgm:spPr/>
      <dgm:t>
        <a:bodyPr/>
        <a:lstStyle/>
        <a:p>
          <a:endParaRPr lang="es-ES" sz="2000"/>
        </a:p>
      </dgm:t>
    </dgm:pt>
    <dgm:pt modelId="{A437FAEE-00EC-44D0-8B63-CCC192C0D7E2}">
      <dgm:prSet phldrT="[Texto]" custT="1"/>
      <dgm:spPr>
        <a:ln>
          <a:solidFill>
            <a:srgbClr val="DD3137"/>
          </a:solidFill>
        </a:ln>
      </dgm:spPr>
      <dgm:t>
        <a:bodyPr/>
        <a:lstStyle/>
        <a:p>
          <a:r>
            <a:rPr lang="es-ES" sz="2000" b="0" i="0" u="none" strike="noStrike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Prepara un entorno TIC ajustado a la madurez del menor: cuentas de usuario específicas, buscadores y navegadores infantiles</a:t>
          </a:r>
          <a:endParaRPr lang="es-ES" sz="2000" dirty="0"/>
        </a:p>
      </dgm:t>
    </dgm:pt>
    <dgm:pt modelId="{10AAAD81-A5FB-4297-9E8F-E43D6D7A88EC}" type="parTrans" cxnId="{91063ADE-D753-4E99-B22C-F499371C55E7}">
      <dgm:prSet/>
      <dgm:spPr/>
      <dgm:t>
        <a:bodyPr/>
        <a:lstStyle/>
        <a:p>
          <a:endParaRPr lang="es-ES" sz="2000"/>
        </a:p>
      </dgm:t>
    </dgm:pt>
    <dgm:pt modelId="{CF05C648-5367-4D8D-B714-8A5EDBD4BDA0}" type="sibTrans" cxnId="{91063ADE-D753-4E99-B22C-F499371C55E7}">
      <dgm:prSet/>
      <dgm:spPr/>
      <dgm:t>
        <a:bodyPr/>
        <a:lstStyle/>
        <a:p>
          <a:endParaRPr lang="es-ES" sz="2000"/>
        </a:p>
      </dgm:t>
    </dgm:pt>
    <dgm:pt modelId="{66CC2D4A-3538-4BA5-BD8E-7D3D38144E57}" type="pres">
      <dgm:prSet presAssocID="{721A7CF7-B114-44CB-A2CE-6AAEA790426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32DBFACA-C4A2-46D9-97C2-95EF3CDE34F9}" type="pres">
      <dgm:prSet presAssocID="{A0519091-A6E6-4F0D-8D31-E6F07483B6C7}" presName="root" presStyleCnt="0">
        <dgm:presLayoutVars>
          <dgm:chMax/>
          <dgm:chPref val="4"/>
        </dgm:presLayoutVars>
      </dgm:prSet>
      <dgm:spPr/>
    </dgm:pt>
    <dgm:pt modelId="{F790C153-F079-44B7-B91B-6EB88107C97D}" type="pres">
      <dgm:prSet presAssocID="{A0519091-A6E6-4F0D-8D31-E6F07483B6C7}" presName="rootComposite" presStyleCnt="0">
        <dgm:presLayoutVars/>
      </dgm:prSet>
      <dgm:spPr/>
    </dgm:pt>
    <dgm:pt modelId="{52C13DA6-F34E-4D6A-9D99-39A406F8D5BE}" type="pres">
      <dgm:prSet presAssocID="{A0519091-A6E6-4F0D-8D31-E6F07483B6C7}" presName="rootText" presStyleLbl="node0" presStyleIdx="0" presStyleCnt="3" custScaleY="1079173">
        <dgm:presLayoutVars>
          <dgm:chMax/>
          <dgm:chPref val="4"/>
        </dgm:presLayoutVars>
      </dgm:prSet>
      <dgm:spPr/>
    </dgm:pt>
    <dgm:pt modelId="{B1B94B63-DCD8-42C6-A028-558E8F9B70DA}" type="pres">
      <dgm:prSet presAssocID="{A0519091-A6E6-4F0D-8D31-E6F07483B6C7}" presName="childShape" presStyleCnt="0">
        <dgm:presLayoutVars>
          <dgm:chMax val="0"/>
          <dgm:chPref val="0"/>
        </dgm:presLayoutVars>
      </dgm:prSet>
      <dgm:spPr/>
    </dgm:pt>
    <dgm:pt modelId="{013353BA-9799-4C0F-8620-B0B5A8E74E98}" type="pres">
      <dgm:prSet presAssocID="{F1FA52FD-93E3-4E1F-9B84-1C35E16E197B}" presName="root" presStyleCnt="0">
        <dgm:presLayoutVars>
          <dgm:chMax/>
          <dgm:chPref val="4"/>
        </dgm:presLayoutVars>
      </dgm:prSet>
      <dgm:spPr/>
    </dgm:pt>
    <dgm:pt modelId="{36B611B6-08DD-4D98-8BEA-2B178B7E0357}" type="pres">
      <dgm:prSet presAssocID="{F1FA52FD-93E3-4E1F-9B84-1C35E16E197B}" presName="rootComposite" presStyleCnt="0">
        <dgm:presLayoutVars/>
      </dgm:prSet>
      <dgm:spPr/>
    </dgm:pt>
    <dgm:pt modelId="{5545E0CC-7E3E-4709-BA07-656E562CD415}" type="pres">
      <dgm:prSet presAssocID="{F1FA52FD-93E3-4E1F-9B84-1C35E16E197B}" presName="rootText" presStyleLbl="node0" presStyleIdx="1" presStyleCnt="3" custScaleY="1013813" custLinFactY="179993" custLinFactNeighborX="3445" custLinFactNeighborY="200000">
        <dgm:presLayoutVars>
          <dgm:chMax/>
          <dgm:chPref val="4"/>
        </dgm:presLayoutVars>
      </dgm:prSet>
      <dgm:spPr/>
    </dgm:pt>
    <dgm:pt modelId="{A95D73D6-77DA-4A7C-BAA6-F4C405F02707}" type="pres">
      <dgm:prSet presAssocID="{F1FA52FD-93E3-4E1F-9B84-1C35E16E197B}" presName="childShape" presStyleCnt="0">
        <dgm:presLayoutVars>
          <dgm:chMax val="0"/>
          <dgm:chPref val="0"/>
        </dgm:presLayoutVars>
      </dgm:prSet>
      <dgm:spPr/>
    </dgm:pt>
    <dgm:pt modelId="{808C3CFB-68AC-473F-ADB1-3CFD0F31C870}" type="pres">
      <dgm:prSet presAssocID="{A437FAEE-00EC-44D0-8B63-CCC192C0D7E2}" presName="root" presStyleCnt="0">
        <dgm:presLayoutVars>
          <dgm:chMax/>
          <dgm:chPref val="4"/>
        </dgm:presLayoutVars>
      </dgm:prSet>
      <dgm:spPr/>
    </dgm:pt>
    <dgm:pt modelId="{93ADF93D-BCDB-4402-ACC3-FF388CF29D90}" type="pres">
      <dgm:prSet presAssocID="{A437FAEE-00EC-44D0-8B63-CCC192C0D7E2}" presName="rootComposite" presStyleCnt="0">
        <dgm:presLayoutVars/>
      </dgm:prSet>
      <dgm:spPr/>
    </dgm:pt>
    <dgm:pt modelId="{E61F1F12-8614-4F5F-9159-47D70370D400}" type="pres">
      <dgm:prSet presAssocID="{A437FAEE-00EC-44D0-8B63-CCC192C0D7E2}" presName="rootText" presStyleLbl="node0" presStyleIdx="2" presStyleCnt="3" custScaleY="1660052" custLinFactY="287701" custLinFactNeighborX="8042" custLinFactNeighborY="300000">
        <dgm:presLayoutVars>
          <dgm:chMax/>
          <dgm:chPref val="4"/>
        </dgm:presLayoutVars>
      </dgm:prSet>
      <dgm:spPr/>
    </dgm:pt>
    <dgm:pt modelId="{04D1AA8B-D081-4F95-B7F5-EB4DD6F102F6}" type="pres">
      <dgm:prSet presAssocID="{A437FAEE-00EC-44D0-8B63-CCC192C0D7E2}" presName="childShape" presStyleCnt="0">
        <dgm:presLayoutVars>
          <dgm:chMax val="0"/>
          <dgm:chPref val="0"/>
        </dgm:presLayoutVars>
      </dgm:prSet>
      <dgm:spPr/>
    </dgm:pt>
  </dgm:ptLst>
  <dgm:cxnLst>
    <dgm:cxn modelId="{D61AC5EB-3D15-4B32-9170-44FF58B9BD4B}" srcId="{721A7CF7-B114-44CB-A2CE-6AAEA7904260}" destId="{F1FA52FD-93E3-4E1F-9B84-1C35E16E197B}" srcOrd="1" destOrd="0" parTransId="{C857DB26-3103-48DC-98B0-B86D86ED207D}" sibTransId="{29406404-F40A-4646-A65C-16396B651284}"/>
    <dgm:cxn modelId="{D2253844-5F3C-4426-A1C6-E440763E5627}" type="presOf" srcId="{F1FA52FD-93E3-4E1F-9B84-1C35E16E197B}" destId="{5545E0CC-7E3E-4709-BA07-656E562CD415}" srcOrd="0" destOrd="0" presId="urn:microsoft.com/office/officeart/2008/layout/PictureAccentList"/>
    <dgm:cxn modelId="{0A9B2526-460E-4A67-9A80-2A744CAE2EA4}" srcId="{721A7CF7-B114-44CB-A2CE-6AAEA7904260}" destId="{A0519091-A6E6-4F0D-8D31-E6F07483B6C7}" srcOrd="0" destOrd="0" parTransId="{63A05A63-EAC4-4FC4-A98D-7E09D56C78A4}" sibTransId="{F1168B34-96DD-40E7-874F-6885F2164DBB}"/>
    <dgm:cxn modelId="{DCE46B88-5E19-4369-A6A2-2520D51014A5}" type="presOf" srcId="{A437FAEE-00EC-44D0-8B63-CCC192C0D7E2}" destId="{E61F1F12-8614-4F5F-9159-47D70370D400}" srcOrd="0" destOrd="0" presId="urn:microsoft.com/office/officeart/2008/layout/PictureAccentList"/>
    <dgm:cxn modelId="{3173E951-EEB8-432C-9FD2-9F6AA8BA164E}" type="presOf" srcId="{721A7CF7-B114-44CB-A2CE-6AAEA7904260}" destId="{66CC2D4A-3538-4BA5-BD8E-7D3D38144E57}" srcOrd="0" destOrd="0" presId="urn:microsoft.com/office/officeart/2008/layout/PictureAccentList"/>
    <dgm:cxn modelId="{91063ADE-D753-4E99-B22C-F499371C55E7}" srcId="{721A7CF7-B114-44CB-A2CE-6AAEA7904260}" destId="{A437FAEE-00EC-44D0-8B63-CCC192C0D7E2}" srcOrd="2" destOrd="0" parTransId="{10AAAD81-A5FB-4297-9E8F-E43D6D7A88EC}" sibTransId="{CF05C648-5367-4D8D-B714-8A5EDBD4BDA0}"/>
    <dgm:cxn modelId="{90EED643-971C-425C-8D6B-D42FB49B2D96}" type="presOf" srcId="{A0519091-A6E6-4F0D-8D31-E6F07483B6C7}" destId="{52C13DA6-F34E-4D6A-9D99-39A406F8D5BE}" srcOrd="0" destOrd="0" presId="urn:microsoft.com/office/officeart/2008/layout/PictureAccentList"/>
    <dgm:cxn modelId="{D256970E-08DE-47CA-AAA9-12DAA328E271}" type="presParOf" srcId="{66CC2D4A-3538-4BA5-BD8E-7D3D38144E57}" destId="{32DBFACA-C4A2-46D9-97C2-95EF3CDE34F9}" srcOrd="0" destOrd="0" presId="urn:microsoft.com/office/officeart/2008/layout/PictureAccentList"/>
    <dgm:cxn modelId="{9F1DC361-7563-4FF0-9BC4-D79FD2E07A47}" type="presParOf" srcId="{32DBFACA-C4A2-46D9-97C2-95EF3CDE34F9}" destId="{F790C153-F079-44B7-B91B-6EB88107C97D}" srcOrd="0" destOrd="0" presId="urn:microsoft.com/office/officeart/2008/layout/PictureAccentList"/>
    <dgm:cxn modelId="{91A888DB-C5E5-46E1-B544-08708BCC0C22}" type="presParOf" srcId="{F790C153-F079-44B7-B91B-6EB88107C97D}" destId="{52C13DA6-F34E-4D6A-9D99-39A406F8D5BE}" srcOrd="0" destOrd="0" presId="urn:microsoft.com/office/officeart/2008/layout/PictureAccentList"/>
    <dgm:cxn modelId="{5E11B800-BD62-475B-8380-EF38592FFC33}" type="presParOf" srcId="{32DBFACA-C4A2-46D9-97C2-95EF3CDE34F9}" destId="{B1B94B63-DCD8-42C6-A028-558E8F9B70DA}" srcOrd="1" destOrd="0" presId="urn:microsoft.com/office/officeart/2008/layout/PictureAccentList"/>
    <dgm:cxn modelId="{A13215C4-4E23-4F04-8ADD-1CD49BA397EC}" type="presParOf" srcId="{66CC2D4A-3538-4BA5-BD8E-7D3D38144E57}" destId="{013353BA-9799-4C0F-8620-B0B5A8E74E98}" srcOrd="1" destOrd="0" presId="urn:microsoft.com/office/officeart/2008/layout/PictureAccentList"/>
    <dgm:cxn modelId="{7E5F5FC5-B9CB-43A2-9CEF-2D7BCCE13527}" type="presParOf" srcId="{013353BA-9799-4C0F-8620-B0B5A8E74E98}" destId="{36B611B6-08DD-4D98-8BEA-2B178B7E0357}" srcOrd="0" destOrd="0" presId="urn:microsoft.com/office/officeart/2008/layout/PictureAccentList"/>
    <dgm:cxn modelId="{0972B821-E7D7-450F-A3A9-018C987DAABD}" type="presParOf" srcId="{36B611B6-08DD-4D98-8BEA-2B178B7E0357}" destId="{5545E0CC-7E3E-4709-BA07-656E562CD415}" srcOrd="0" destOrd="0" presId="urn:microsoft.com/office/officeart/2008/layout/PictureAccentList"/>
    <dgm:cxn modelId="{51CE342F-8BAA-4EA0-8511-CB0F359810C4}" type="presParOf" srcId="{013353BA-9799-4C0F-8620-B0B5A8E74E98}" destId="{A95D73D6-77DA-4A7C-BAA6-F4C405F02707}" srcOrd="1" destOrd="0" presId="urn:microsoft.com/office/officeart/2008/layout/PictureAccentList"/>
    <dgm:cxn modelId="{E112DD48-6EFB-4E2D-90CD-1E9F508B8BC7}" type="presParOf" srcId="{66CC2D4A-3538-4BA5-BD8E-7D3D38144E57}" destId="{808C3CFB-68AC-473F-ADB1-3CFD0F31C870}" srcOrd="2" destOrd="0" presId="urn:microsoft.com/office/officeart/2008/layout/PictureAccentList"/>
    <dgm:cxn modelId="{3A9E4105-F160-4DFB-A35E-230403828066}" type="presParOf" srcId="{808C3CFB-68AC-473F-ADB1-3CFD0F31C870}" destId="{93ADF93D-BCDB-4402-ACC3-FF388CF29D90}" srcOrd="0" destOrd="0" presId="urn:microsoft.com/office/officeart/2008/layout/PictureAccentList"/>
    <dgm:cxn modelId="{F16B4A76-6E93-4108-A930-08998E6396C7}" type="presParOf" srcId="{93ADF93D-BCDB-4402-ACC3-FF388CF29D90}" destId="{E61F1F12-8614-4F5F-9159-47D70370D400}" srcOrd="0" destOrd="0" presId="urn:microsoft.com/office/officeart/2008/layout/PictureAccentList"/>
    <dgm:cxn modelId="{AEB962C3-6A5D-4A8C-B4B6-BAD797BB9CDE}" type="presParOf" srcId="{808C3CFB-68AC-473F-ADB1-3CFD0F31C870}" destId="{04D1AA8B-D081-4F95-B7F5-EB4DD6F102F6}" srcOrd="1" destOrd="0" presId="urn:microsoft.com/office/officeart/2008/layout/PictureAccent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67AC0C-7CB7-449F-8FE3-CC26D65501D7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1D4F8EED-3DA2-4562-A7F9-B2B66E527E75}">
      <dgm:prSet phldrT="[Texto]" custT="1"/>
      <dgm:spPr/>
      <dgm:t>
        <a:bodyPr/>
        <a:lstStyle/>
        <a:p>
          <a:r>
            <a:rPr lang="es-ES" sz="1700" dirty="0"/>
            <a:t>La importancia de no publicar excesiva información personal </a:t>
          </a:r>
        </a:p>
      </dgm:t>
    </dgm:pt>
    <dgm:pt modelId="{E8B7D7D4-FD71-4195-843E-C60D3442DFA1}" type="parTrans" cxnId="{1B7A964E-8D7D-424C-BB4B-19650170AB45}">
      <dgm:prSet/>
      <dgm:spPr/>
      <dgm:t>
        <a:bodyPr/>
        <a:lstStyle/>
        <a:p>
          <a:endParaRPr lang="es-ES" sz="1700"/>
        </a:p>
      </dgm:t>
    </dgm:pt>
    <dgm:pt modelId="{D90F88E7-CDC2-4EEF-83A1-78CD2D27E480}" type="sibTrans" cxnId="{1B7A964E-8D7D-424C-BB4B-19650170AB45}">
      <dgm:prSet/>
      <dgm:spPr/>
      <dgm:t>
        <a:bodyPr/>
        <a:lstStyle/>
        <a:p>
          <a:endParaRPr lang="es-ES" sz="1700"/>
        </a:p>
      </dgm:t>
    </dgm:pt>
    <dgm:pt modelId="{693E410F-44F5-4F35-A0D4-FD5A46984AF4}">
      <dgm:prSet phldrT="[Texto]" custT="1"/>
      <dgm:spPr/>
      <dgm:t>
        <a:bodyPr/>
        <a:lstStyle/>
        <a:p>
          <a:r>
            <a:rPr lang="es-ES" sz="1700" dirty="0"/>
            <a:t>Configurar adecuadamente las opciones de privacidad en redes, navegadores, dispositivos móviles…</a:t>
          </a:r>
        </a:p>
      </dgm:t>
    </dgm:pt>
    <dgm:pt modelId="{4DA2B678-29DF-4CCA-BC4C-B4467B1610FB}" type="parTrans" cxnId="{BC73F596-0B26-4E74-9D41-9CF29AF63325}">
      <dgm:prSet/>
      <dgm:spPr/>
      <dgm:t>
        <a:bodyPr/>
        <a:lstStyle/>
        <a:p>
          <a:endParaRPr lang="es-ES" sz="1700"/>
        </a:p>
      </dgm:t>
    </dgm:pt>
    <dgm:pt modelId="{000D0044-502E-4EFF-8BE5-E2CD548E24E9}" type="sibTrans" cxnId="{BC73F596-0B26-4E74-9D41-9CF29AF63325}">
      <dgm:prSet/>
      <dgm:spPr/>
      <dgm:t>
        <a:bodyPr/>
        <a:lstStyle/>
        <a:p>
          <a:endParaRPr lang="es-ES" sz="1700"/>
        </a:p>
      </dgm:t>
    </dgm:pt>
    <dgm:pt modelId="{4460DB68-076F-4607-AFF2-250F040136A4}">
      <dgm:prSet phldrT="[Texto]" custT="1"/>
      <dgm:spPr/>
      <dgm:t>
        <a:bodyPr/>
        <a:lstStyle/>
        <a:p>
          <a:r>
            <a:rPr lang="es-ES" sz="1700" dirty="0"/>
            <a:t>Valorar cuando tener activados servicios de geolocalización</a:t>
          </a:r>
        </a:p>
      </dgm:t>
    </dgm:pt>
    <dgm:pt modelId="{E9250FEA-540F-4735-92E9-793B9CFC1A91}" type="parTrans" cxnId="{BF825263-A730-4FA6-AF12-6833C43DAAED}">
      <dgm:prSet/>
      <dgm:spPr/>
      <dgm:t>
        <a:bodyPr/>
        <a:lstStyle/>
        <a:p>
          <a:endParaRPr lang="es-ES" sz="1700"/>
        </a:p>
      </dgm:t>
    </dgm:pt>
    <dgm:pt modelId="{632844EB-5652-4081-A970-A1D79EE2FD37}" type="sibTrans" cxnId="{BF825263-A730-4FA6-AF12-6833C43DAAED}">
      <dgm:prSet/>
      <dgm:spPr/>
      <dgm:t>
        <a:bodyPr/>
        <a:lstStyle/>
        <a:p>
          <a:endParaRPr lang="es-ES" sz="1700"/>
        </a:p>
      </dgm:t>
    </dgm:pt>
    <dgm:pt modelId="{5BC9990B-D8D2-422B-A6B3-C33C5135B170}">
      <dgm:prSet phldrT="[Texto]" custT="1"/>
      <dgm:spPr>
        <a:solidFill>
          <a:srgbClr val="D83236"/>
        </a:solidFill>
      </dgm:spPr>
      <dgm:t>
        <a:bodyPr/>
        <a:lstStyle/>
        <a:p>
          <a:r>
            <a:rPr lang="es-ES" sz="1700" dirty="0"/>
            <a:t>Cerrar las sesiones tras utilizar servicios en línea</a:t>
          </a:r>
        </a:p>
      </dgm:t>
    </dgm:pt>
    <dgm:pt modelId="{A13FE09B-B954-4BA4-BFA0-1EBDC82F8D19}" type="parTrans" cxnId="{A440D950-77E3-42DE-B95A-B50778AC9F69}">
      <dgm:prSet/>
      <dgm:spPr/>
      <dgm:t>
        <a:bodyPr/>
        <a:lstStyle/>
        <a:p>
          <a:endParaRPr lang="es-ES" sz="1700"/>
        </a:p>
      </dgm:t>
    </dgm:pt>
    <dgm:pt modelId="{9F61EC56-43C8-488A-ABF5-B8CFD414857E}" type="sibTrans" cxnId="{A440D950-77E3-42DE-B95A-B50778AC9F69}">
      <dgm:prSet/>
      <dgm:spPr/>
      <dgm:t>
        <a:bodyPr/>
        <a:lstStyle/>
        <a:p>
          <a:endParaRPr lang="es-ES" sz="1700"/>
        </a:p>
      </dgm:t>
    </dgm:pt>
    <dgm:pt modelId="{904384E5-34E5-473F-9076-F1740F369A2F}">
      <dgm:prSet phldrT="[Texto]" custT="1"/>
      <dgm:spPr>
        <a:solidFill>
          <a:srgbClr val="E36669"/>
        </a:solidFill>
      </dgm:spPr>
      <dgm:t>
        <a:bodyPr/>
        <a:lstStyle/>
        <a:p>
          <a:r>
            <a:rPr lang="es-ES" sz="1700" dirty="0"/>
            <a:t>Ser respetuoso con la información de otras personas, no publicando información de terceros sin su permiso</a:t>
          </a:r>
        </a:p>
      </dgm:t>
    </dgm:pt>
    <dgm:pt modelId="{2C33BDD5-A5AC-4DC0-A190-95B2AE4357F1}" type="parTrans" cxnId="{9531EFC7-E68E-4320-A945-D9F67FB8AB1C}">
      <dgm:prSet/>
      <dgm:spPr/>
      <dgm:t>
        <a:bodyPr/>
        <a:lstStyle/>
        <a:p>
          <a:endParaRPr lang="es-ES" sz="1700"/>
        </a:p>
      </dgm:t>
    </dgm:pt>
    <dgm:pt modelId="{E1D79683-23E9-4307-9CD3-396724BECC13}" type="sibTrans" cxnId="{9531EFC7-E68E-4320-A945-D9F67FB8AB1C}">
      <dgm:prSet/>
      <dgm:spPr/>
      <dgm:t>
        <a:bodyPr/>
        <a:lstStyle/>
        <a:p>
          <a:endParaRPr lang="es-ES" sz="1700"/>
        </a:p>
      </dgm:t>
    </dgm:pt>
    <dgm:pt modelId="{13C86D0B-B343-46D3-B160-F1318F7CB5AE}">
      <dgm:prSet phldrT="[Texto]" custT="1"/>
      <dgm:spPr>
        <a:solidFill>
          <a:srgbClr val="AA2126"/>
        </a:solidFill>
      </dgm:spPr>
      <dgm:t>
        <a:bodyPr/>
        <a:lstStyle/>
        <a:p>
          <a:r>
            <a:rPr lang="es-ES" sz="1700" dirty="0"/>
            <a:t>Entender los riesgos de enviar contenido de carácter sexual</a:t>
          </a:r>
          <a:endParaRPr lang="es-ES" sz="1700" b="1" dirty="0"/>
        </a:p>
      </dgm:t>
    </dgm:pt>
    <dgm:pt modelId="{985F83CA-2483-42E9-9DB9-AFEB6ED8E50C}" type="parTrans" cxnId="{FB0DC62C-9130-4AB5-8919-710A56D140D3}">
      <dgm:prSet/>
      <dgm:spPr/>
      <dgm:t>
        <a:bodyPr/>
        <a:lstStyle/>
        <a:p>
          <a:endParaRPr lang="es-ES" sz="1700"/>
        </a:p>
      </dgm:t>
    </dgm:pt>
    <dgm:pt modelId="{4D0FE365-BFBA-4145-80CE-AD2FBC89BD2C}" type="sibTrans" cxnId="{FB0DC62C-9130-4AB5-8919-710A56D140D3}">
      <dgm:prSet/>
      <dgm:spPr/>
      <dgm:t>
        <a:bodyPr/>
        <a:lstStyle/>
        <a:p>
          <a:endParaRPr lang="es-ES" sz="1700"/>
        </a:p>
      </dgm:t>
    </dgm:pt>
    <dgm:pt modelId="{91B1975F-598E-49FA-AF79-F189643860FC}">
      <dgm:prSet phldrT="[Texto]" custT="1"/>
      <dgm:spPr>
        <a:solidFill>
          <a:srgbClr val="AA2126"/>
        </a:solidFill>
      </dgm:spPr>
      <dgm:t>
        <a:bodyPr/>
        <a:lstStyle/>
        <a:p>
          <a:r>
            <a:rPr lang="es-ES" sz="1700" dirty="0"/>
            <a:t>Pensar antes </a:t>
          </a:r>
          <a:r>
            <a:rPr lang="es-ES" sz="1700" b="0" dirty="0"/>
            <a:t>de publicar</a:t>
          </a:r>
        </a:p>
      </dgm:t>
    </dgm:pt>
    <dgm:pt modelId="{A4535BF0-AC91-468E-BB6D-21A2BD778038}" type="parTrans" cxnId="{F867CF6E-D387-48AC-A35D-9B8688F52ADF}">
      <dgm:prSet/>
      <dgm:spPr/>
      <dgm:t>
        <a:bodyPr/>
        <a:lstStyle/>
        <a:p>
          <a:endParaRPr lang="es-ES" sz="1700"/>
        </a:p>
      </dgm:t>
    </dgm:pt>
    <dgm:pt modelId="{2A0553EA-4E28-4EFE-9482-5DF98C6E38E0}" type="sibTrans" cxnId="{F867CF6E-D387-48AC-A35D-9B8688F52ADF}">
      <dgm:prSet/>
      <dgm:spPr/>
      <dgm:t>
        <a:bodyPr/>
        <a:lstStyle/>
        <a:p>
          <a:endParaRPr lang="es-ES" sz="1700"/>
        </a:p>
      </dgm:t>
    </dgm:pt>
    <dgm:pt modelId="{9D995E2C-0C46-4887-96CC-E3884434703F}" type="pres">
      <dgm:prSet presAssocID="{C167AC0C-7CB7-449F-8FE3-CC26D65501D7}" presName="diagram" presStyleCnt="0">
        <dgm:presLayoutVars>
          <dgm:dir/>
          <dgm:resizeHandles val="exact"/>
        </dgm:presLayoutVars>
      </dgm:prSet>
      <dgm:spPr/>
    </dgm:pt>
    <dgm:pt modelId="{B354DCA5-1247-4190-BE97-13DDF04A8787}" type="pres">
      <dgm:prSet presAssocID="{1D4F8EED-3DA2-4562-A7F9-B2B66E527E75}" presName="node" presStyleLbl="node1" presStyleIdx="0" presStyleCnt="7" custLinFactNeighborY="4127">
        <dgm:presLayoutVars>
          <dgm:bulletEnabled val="1"/>
        </dgm:presLayoutVars>
      </dgm:prSet>
      <dgm:spPr/>
    </dgm:pt>
    <dgm:pt modelId="{45432FBD-71A8-4F71-8C4C-1B0BAED7E4FE}" type="pres">
      <dgm:prSet presAssocID="{D90F88E7-CDC2-4EEF-83A1-78CD2D27E480}" presName="sibTrans" presStyleCnt="0"/>
      <dgm:spPr/>
    </dgm:pt>
    <dgm:pt modelId="{2E021FC9-ACA1-43B8-BB05-27B53F4A6CCC}" type="pres">
      <dgm:prSet presAssocID="{693E410F-44F5-4F35-A0D4-FD5A46984AF4}" presName="node" presStyleLbl="node1" presStyleIdx="1" presStyleCnt="7">
        <dgm:presLayoutVars>
          <dgm:bulletEnabled val="1"/>
        </dgm:presLayoutVars>
      </dgm:prSet>
      <dgm:spPr/>
    </dgm:pt>
    <dgm:pt modelId="{C77BB25C-94A8-4788-8FBC-D892282DB879}" type="pres">
      <dgm:prSet presAssocID="{000D0044-502E-4EFF-8BE5-E2CD548E24E9}" presName="sibTrans" presStyleCnt="0"/>
      <dgm:spPr/>
    </dgm:pt>
    <dgm:pt modelId="{79A486FB-5814-43E1-A23A-6B2CE931DD6F}" type="pres">
      <dgm:prSet presAssocID="{4460DB68-076F-4607-AFF2-250F040136A4}" presName="node" presStyleLbl="node1" presStyleIdx="2" presStyleCnt="7">
        <dgm:presLayoutVars>
          <dgm:bulletEnabled val="1"/>
        </dgm:presLayoutVars>
      </dgm:prSet>
      <dgm:spPr/>
    </dgm:pt>
    <dgm:pt modelId="{42C8BEBC-071D-4BBF-857A-E40D0F339E78}" type="pres">
      <dgm:prSet presAssocID="{632844EB-5652-4081-A970-A1D79EE2FD37}" presName="sibTrans" presStyleCnt="0"/>
      <dgm:spPr/>
    </dgm:pt>
    <dgm:pt modelId="{EDF1DFA3-C643-428F-8EB7-55FFB29EB1EB}" type="pres">
      <dgm:prSet presAssocID="{5BC9990B-D8D2-422B-A6B3-C33C5135B170}" presName="node" presStyleLbl="node1" presStyleIdx="3" presStyleCnt="7">
        <dgm:presLayoutVars>
          <dgm:bulletEnabled val="1"/>
        </dgm:presLayoutVars>
      </dgm:prSet>
      <dgm:spPr/>
    </dgm:pt>
    <dgm:pt modelId="{C801AD03-623E-4EA9-A59E-50C556485A1C}" type="pres">
      <dgm:prSet presAssocID="{9F61EC56-43C8-488A-ABF5-B8CFD414857E}" presName="sibTrans" presStyleCnt="0"/>
      <dgm:spPr/>
    </dgm:pt>
    <dgm:pt modelId="{38A8226B-FF4D-469C-B218-B59A0B49AE10}" type="pres">
      <dgm:prSet presAssocID="{904384E5-34E5-473F-9076-F1740F369A2F}" presName="node" presStyleLbl="node1" presStyleIdx="4" presStyleCnt="7">
        <dgm:presLayoutVars>
          <dgm:bulletEnabled val="1"/>
        </dgm:presLayoutVars>
      </dgm:prSet>
      <dgm:spPr/>
    </dgm:pt>
    <dgm:pt modelId="{8C95523B-087D-4BED-959B-2945D8C1560A}" type="pres">
      <dgm:prSet presAssocID="{E1D79683-23E9-4307-9CD3-396724BECC13}" presName="sibTrans" presStyleCnt="0"/>
      <dgm:spPr/>
    </dgm:pt>
    <dgm:pt modelId="{C16B2A21-4B69-4823-B614-C9DFDED946D6}" type="pres">
      <dgm:prSet presAssocID="{13C86D0B-B343-46D3-B160-F1318F7CB5AE}" presName="node" presStyleLbl="node1" presStyleIdx="5" presStyleCnt="7">
        <dgm:presLayoutVars>
          <dgm:bulletEnabled val="1"/>
        </dgm:presLayoutVars>
      </dgm:prSet>
      <dgm:spPr/>
    </dgm:pt>
    <dgm:pt modelId="{D317D283-2311-4952-8D34-48AA23F24AA2}" type="pres">
      <dgm:prSet presAssocID="{4D0FE365-BFBA-4145-80CE-AD2FBC89BD2C}" presName="sibTrans" presStyleCnt="0"/>
      <dgm:spPr/>
    </dgm:pt>
    <dgm:pt modelId="{E81E03E1-78F2-4EF1-9385-974965193955}" type="pres">
      <dgm:prSet presAssocID="{91B1975F-598E-49FA-AF79-F189643860FC}" presName="node" presStyleLbl="node1" presStyleIdx="6" presStyleCnt="7">
        <dgm:presLayoutVars>
          <dgm:bulletEnabled val="1"/>
        </dgm:presLayoutVars>
      </dgm:prSet>
      <dgm:spPr/>
    </dgm:pt>
  </dgm:ptLst>
  <dgm:cxnLst>
    <dgm:cxn modelId="{BF825263-A730-4FA6-AF12-6833C43DAAED}" srcId="{C167AC0C-7CB7-449F-8FE3-CC26D65501D7}" destId="{4460DB68-076F-4607-AFF2-250F040136A4}" srcOrd="2" destOrd="0" parTransId="{E9250FEA-540F-4735-92E9-793B9CFC1A91}" sibTransId="{632844EB-5652-4081-A970-A1D79EE2FD37}"/>
    <dgm:cxn modelId="{86C16142-2A85-492C-9F9C-25E8B24C3D66}" type="presOf" srcId="{4460DB68-076F-4607-AFF2-250F040136A4}" destId="{79A486FB-5814-43E1-A23A-6B2CE931DD6F}" srcOrd="0" destOrd="0" presId="urn:microsoft.com/office/officeart/2005/8/layout/default"/>
    <dgm:cxn modelId="{1B7A964E-8D7D-424C-BB4B-19650170AB45}" srcId="{C167AC0C-7CB7-449F-8FE3-CC26D65501D7}" destId="{1D4F8EED-3DA2-4562-A7F9-B2B66E527E75}" srcOrd="0" destOrd="0" parTransId="{E8B7D7D4-FD71-4195-843E-C60D3442DFA1}" sibTransId="{D90F88E7-CDC2-4EEF-83A1-78CD2D27E480}"/>
    <dgm:cxn modelId="{A440D950-77E3-42DE-B95A-B50778AC9F69}" srcId="{C167AC0C-7CB7-449F-8FE3-CC26D65501D7}" destId="{5BC9990B-D8D2-422B-A6B3-C33C5135B170}" srcOrd="3" destOrd="0" parTransId="{A13FE09B-B954-4BA4-BFA0-1EBDC82F8D19}" sibTransId="{9F61EC56-43C8-488A-ABF5-B8CFD414857E}"/>
    <dgm:cxn modelId="{FB0DC62C-9130-4AB5-8919-710A56D140D3}" srcId="{C167AC0C-7CB7-449F-8FE3-CC26D65501D7}" destId="{13C86D0B-B343-46D3-B160-F1318F7CB5AE}" srcOrd="5" destOrd="0" parTransId="{985F83CA-2483-42E9-9DB9-AFEB6ED8E50C}" sibTransId="{4D0FE365-BFBA-4145-80CE-AD2FBC89BD2C}"/>
    <dgm:cxn modelId="{9531EFC7-E68E-4320-A945-D9F67FB8AB1C}" srcId="{C167AC0C-7CB7-449F-8FE3-CC26D65501D7}" destId="{904384E5-34E5-473F-9076-F1740F369A2F}" srcOrd="4" destOrd="0" parTransId="{2C33BDD5-A5AC-4DC0-A190-95B2AE4357F1}" sibTransId="{E1D79683-23E9-4307-9CD3-396724BECC13}"/>
    <dgm:cxn modelId="{F867CF6E-D387-48AC-A35D-9B8688F52ADF}" srcId="{C167AC0C-7CB7-449F-8FE3-CC26D65501D7}" destId="{91B1975F-598E-49FA-AF79-F189643860FC}" srcOrd="6" destOrd="0" parTransId="{A4535BF0-AC91-468E-BB6D-21A2BD778038}" sibTransId="{2A0553EA-4E28-4EFE-9482-5DF98C6E38E0}"/>
    <dgm:cxn modelId="{214FB79F-EBFD-4335-B27A-90DF203273CF}" type="presOf" srcId="{693E410F-44F5-4F35-A0D4-FD5A46984AF4}" destId="{2E021FC9-ACA1-43B8-BB05-27B53F4A6CCC}" srcOrd="0" destOrd="0" presId="urn:microsoft.com/office/officeart/2005/8/layout/default"/>
    <dgm:cxn modelId="{3BC9D51B-0D15-4BB4-9E11-13EEB3190F6F}" type="presOf" srcId="{5BC9990B-D8D2-422B-A6B3-C33C5135B170}" destId="{EDF1DFA3-C643-428F-8EB7-55FFB29EB1EB}" srcOrd="0" destOrd="0" presId="urn:microsoft.com/office/officeart/2005/8/layout/default"/>
    <dgm:cxn modelId="{331F96D9-93CA-4722-B915-BCEB2B6375A3}" type="presOf" srcId="{904384E5-34E5-473F-9076-F1740F369A2F}" destId="{38A8226B-FF4D-469C-B218-B59A0B49AE10}" srcOrd="0" destOrd="0" presId="urn:microsoft.com/office/officeart/2005/8/layout/default"/>
    <dgm:cxn modelId="{146701FB-C521-413D-A301-14F345C18B5F}" type="presOf" srcId="{13C86D0B-B343-46D3-B160-F1318F7CB5AE}" destId="{C16B2A21-4B69-4823-B614-C9DFDED946D6}" srcOrd="0" destOrd="0" presId="urn:microsoft.com/office/officeart/2005/8/layout/default"/>
    <dgm:cxn modelId="{7E1B5E58-ABFA-45AE-AD89-1D1622D55DB4}" type="presOf" srcId="{91B1975F-598E-49FA-AF79-F189643860FC}" destId="{E81E03E1-78F2-4EF1-9385-974965193955}" srcOrd="0" destOrd="0" presId="urn:microsoft.com/office/officeart/2005/8/layout/default"/>
    <dgm:cxn modelId="{BC73F596-0B26-4E74-9D41-9CF29AF63325}" srcId="{C167AC0C-7CB7-449F-8FE3-CC26D65501D7}" destId="{693E410F-44F5-4F35-A0D4-FD5A46984AF4}" srcOrd="1" destOrd="0" parTransId="{4DA2B678-29DF-4CCA-BC4C-B4467B1610FB}" sibTransId="{000D0044-502E-4EFF-8BE5-E2CD548E24E9}"/>
    <dgm:cxn modelId="{1EFABDD4-9792-48ED-BECD-E6A20F514808}" type="presOf" srcId="{1D4F8EED-3DA2-4562-A7F9-B2B66E527E75}" destId="{B354DCA5-1247-4190-BE97-13DDF04A8787}" srcOrd="0" destOrd="0" presId="urn:microsoft.com/office/officeart/2005/8/layout/default"/>
    <dgm:cxn modelId="{0D2A1188-969E-40D5-BA96-079B607DF214}" type="presOf" srcId="{C167AC0C-7CB7-449F-8FE3-CC26D65501D7}" destId="{9D995E2C-0C46-4887-96CC-E3884434703F}" srcOrd="0" destOrd="0" presId="urn:microsoft.com/office/officeart/2005/8/layout/default"/>
    <dgm:cxn modelId="{D0BCB320-9EC8-4F31-8CA7-7EE87C2E30FB}" type="presParOf" srcId="{9D995E2C-0C46-4887-96CC-E3884434703F}" destId="{B354DCA5-1247-4190-BE97-13DDF04A8787}" srcOrd="0" destOrd="0" presId="urn:microsoft.com/office/officeart/2005/8/layout/default"/>
    <dgm:cxn modelId="{D2DCA07C-A3E4-4805-A40F-98B11D4D2C88}" type="presParOf" srcId="{9D995E2C-0C46-4887-96CC-E3884434703F}" destId="{45432FBD-71A8-4F71-8C4C-1B0BAED7E4FE}" srcOrd="1" destOrd="0" presId="urn:microsoft.com/office/officeart/2005/8/layout/default"/>
    <dgm:cxn modelId="{9681711E-59CB-47D9-8FF6-A1CB437B984C}" type="presParOf" srcId="{9D995E2C-0C46-4887-96CC-E3884434703F}" destId="{2E021FC9-ACA1-43B8-BB05-27B53F4A6CCC}" srcOrd="2" destOrd="0" presId="urn:microsoft.com/office/officeart/2005/8/layout/default"/>
    <dgm:cxn modelId="{6A4C75D9-C4FD-4EE1-A6E2-C1FA7022CC14}" type="presParOf" srcId="{9D995E2C-0C46-4887-96CC-E3884434703F}" destId="{C77BB25C-94A8-4788-8FBC-D892282DB879}" srcOrd="3" destOrd="0" presId="urn:microsoft.com/office/officeart/2005/8/layout/default"/>
    <dgm:cxn modelId="{81CE416E-0E12-4BD9-9B11-3D141AE46800}" type="presParOf" srcId="{9D995E2C-0C46-4887-96CC-E3884434703F}" destId="{79A486FB-5814-43E1-A23A-6B2CE931DD6F}" srcOrd="4" destOrd="0" presId="urn:microsoft.com/office/officeart/2005/8/layout/default"/>
    <dgm:cxn modelId="{DA082AB8-A5BE-4274-88E9-C075E4A8B05B}" type="presParOf" srcId="{9D995E2C-0C46-4887-96CC-E3884434703F}" destId="{42C8BEBC-071D-4BBF-857A-E40D0F339E78}" srcOrd="5" destOrd="0" presId="urn:microsoft.com/office/officeart/2005/8/layout/default"/>
    <dgm:cxn modelId="{836047C7-6F92-486F-9F62-461DC83D79DE}" type="presParOf" srcId="{9D995E2C-0C46-4887-96CC-E3884434703F}" destId="{EDF1DFA3-C643-428F-8EB7-55FFB29EB1EB}" srcOrd="6" destOrd="0" presId="urn:microsoft.com/office/officeart/2005/8/layout/default"/>
    <dgm:cxn modelId="{7E137FAE-84F8-4FBA-A5CB-5845D53793E9}" type="presParOf" srcId="{9D995E2C-0C46-4887-96CC-E3884434703F}" destId="{C801AD03-623E-4EA9-A59E-50C556485A1C}" srcOrd="7" destOrd="0" presId="urn:microsoft.com/office/officeart/2005/8/layout/default"/>
    <dgm:cxn modelId="{F1E5A79B-2190-431A-8EFB-8138C92F1101}" type="presParOf" srcId="{9D995E2C-0C46-4887-96CC-E3884434703F}" destId="{38A8226B-FF4D-469C-B218-B59A0B49AE10}" srcOrd="8" destOrd="0" presId="urn:microsoft.com/office/officeart/2005/8/layout/default"/>
    <dgm:cxn modelId="{2984DD20-E5A5-4D3B-9EB0-44D9EA81A98F}" type="presParOf" srcId="{9D995E2C-0C46-4887-96CC-E3884434703F}" destId="{8C95523B-087D-4BED-959B-2945D8C1560A}" srcOrd="9" destOrd="0" presId="urn:microsoft.com/office/officeart/2005/8/layout/default"/>
    <dgm:cxn modelId="{95C07B1F-2568-4442-B8EC-106592AA0EE8}" type="presParOf" srcId="{9D995E2C-0C46-4887-96CC-E3884434703F}" destId="{C16B2A21-4B69-4823-B614-C9DFDED946D6}" srcOrd="10" destOrd="0" presId="urn:microsoft.com/office/officeart/2005/8/layout/default"/>
    <dgm:cxn modelId="{B0852838-ECD9-49B3-BBE0-39D489CA1EA2}" type="presParOf" srcId="{9D995E2C-0C46-4887-96CC-E3884434703F}" destId="{D317D283-2311-4952-8D34-48AA23F24AA2}" srcOrd="11" destOrd="0" presId="urn:microsoft.com/office/officeart/2005/8/layout/default"/>
    <dgm:cxn modelId="{3ED1E59E-9693-44F9-AC13-30641965DF82}" type="presParOf" srcId="{9D995E2C-0C46-4887-96CC-E3884434703F}" destId="{E81E03E1-78F2-4EF1-9385-97496519395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C06029-5ED8-4FB9-9B97-890548131B27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B1AB670C-23D3-494D-B1F0-72DCDE7459E8}">
      <dgm:prSet phldrT="[Texto]" custT="1"/>
      <dgm:spPr>
        <a:solidFill>
          <a:srgbClr val="E36669"/>
        </a:solidFill>
      </dgm:spPr>
      <dgm:t>
        <a:bodyPr/>
        <a:lstStyle/>
        <a:p>
          <a:r>
            <a:rPr lang="es-ES" sz="1800" dirty="0"/>
            <a:t>Marcarse un horario de uso cuando usa internet como herramienta de ocio</a:t>
          </a:r>
        </a:p>
      </dgm:t>
    </dgm:pt>
    <dgm:pt modelId="{0B108D1A-31B7-4480-BDAE-ACFE049743A9}" type="parTrans" cxnId="{38817508-9C24-4A44-BE61-6C7A01EB01C3}">
      <dgm:prSet/>
      <dgm:spPr/>
      <dgm:t>
        <a:bodyPr/>
        <a:lstStyle/>
        <a:p>
          <a:endParaRPr lang="es-ES"/>
        </a:p>
      </dgm:t>
    </dgm:pt>
    <dgm:pt modelId="{FAF8F687-8890-4A13-8906-BB050180C34A}" type="sibTrans" cxnId="{38817508-9C24-4A44-BE61-6C7A01EB01C3}">
      <dgm:prSet/>
      <dgm:spPr/>
      <dgm:t>
        <a:bodyPr/>
        <a:lstStyle/>
        <a:p>
          <a:endParaRPr lang="es-ES"/>
        </a:p>
      </dgm:t>
    </dgm:pt>
    <dgm:pt modelId="{74864076-E1A2-4731-94E7-2E8BD46C809D}">
      <dgm:prSet phldrT="[Texto]" custT="1"/>
      <dgm:spPr>
        <a:solidFill>
          <a:srgbClr val="DC474A"/>
        </a:solidFill>
      </dgm:spPr>
      <dgm:t>
        <a:bodyPr/>
        <a:lstStyle/>
        <a:p>
          <a:r>
            <a:rPr lang="es-ES" sz="1800" dirty="0"/>
            <a:t>Respetar los horarios</a:t>
          </a:r>
        </a:p>
      </dgm:t>
    </dgm:pt>
    <dgm:pt modelId="{40863497-7CA6-41E9-AA23-FB180FF445CF}" type="parTrans" cxnId="{92FE0AAD-2732-4904-A147-F6507051DB06}">
      <dgm:prSet/>
      <dgm:spPr/>
      <dgm:t>
        <a:bodyPr/>
        <a:lstStyle/>
        <a:p>
          <a:endParaRPr lang="es-ES"/>
        </a:p>
      </dgm:t>
    </dgm:pt>
    <dgm:pt modelId="{0E72DFD5-828F-4807-857F-1B64864755BA}" type="sibTrans" cxnId="{92FE0AAD-2732-4904-A147-F6507051DB06}">
      <dgm:prSet/>
      <dgm:spPr/>
      <dgm:t>
        <a:bodyPr/>
        <a:lstStyle/>
        <a:p>
          <a:endParaRPr lang="es-ES"/>
        </a:p>
      </dgm:t>
    </dgm:pt>
    <dgm:pt modelId="{6A8805F8-F1FA-4E0B-8C96-447FE0458AF9}">
      <dgm:prSet phldrT="[Texto]" custT="1"/>
      <dgm:spPr>
        <a:solidFill>
          <a:srgbClr val="E36669"/>
        </a:solidFill>
      </dgm:spPr>
      <dgm:t>
        <a:bodyPr/>
        <a:lstStyle/>
        <a:p>
          <a:r>
            <a:rPr lang="es-ES" sz="1800" dirty="0"/>
            <a:t>Buscar otras actividades alternativas</a:t>
          </a:r>
        </a:p>
      </dgm:t>
    </dgm:pt>
    <dgm:pt modelId="{CF699390-40B2-485B-AEC3-DE5177E5A47F}" type="parTrans" cxnId="{604D401D-789E-4126-97B9-6E0B5C0B045F}">
      <dgm:prSet/>
      <dgm:spPr/>
      <dgm:t>
        <a:bodyPr/>
        <a:lstStyle/>
        <a:p>
          <a:endParaRPr lang="es-ES"/>
        </a:p>
      </dgm:t>
    </dgm:pt>
    <dgm:pt modelId="{E1C132BD-3EFD-4D54-90A8-3E020FF2F0AC}" type="sibTrans" cxnId="{604D401D-789E-4126-97B9-6E0B5C0B045F}">
      <dgm:prSet/>
      <dgm:spPr/>
      <dgm:t>
        <a:bodyPr/>
        <a:lstStyle/>
        <a:p>
          <a:endParaRPr lang="es-ES"/>
        </a:p>
      </dgm:t>
    </dgm:pt>
    <dgm:pt modelId="{3A6A062B-7D06-4D6B-969A-7E746DF41766}">
      <dgm:prSet phldrT="[Texto]" custT="1"/>
      <dgm:spPr>
        <a:solidFill>
          <a:srgbClr val="DC474A"/>
        </a:solidFill>
      </dgm:spPr>
      <dgm:t>
        <a:bodyPr/>
        <a:lstStyle/>
        <a:p>
          <a:r>
            <a:rPr lang="es-ES" sz="1800" dirty="0"/>
            <a:t>Cuidar las relaciones sociales también en persona</a:t>
          </a:r>
        </a:p>
      </dgm:t>
    </dgm:pt>
    <dgm:pt modelId="{98F1406C-9A94-4C54-9C2B-0918395DB74E}" type="parTrans" cxnId="{D8D6CECE-C77A-4936-8504-1801EA1E3FC6}">
      <dgm:prSet/>
      <dgm:spPr/>
      <dgm:t>
        <a:bodyPr/>
        <a:lstStyle/>
        <a:p>
          <a:endParaRPr lang="es-ES"/>
        </a:p>
      </dgm:t>
    </dgm:pt>
    <dgm:pt modelId="{8189BFBD-BBD5-42AF-9F40-77066E2966BB}" type="sibTrans" cxnId="{D8D6CECE-C77A-4936-8504-1801EA1E3FC6}">
      <dgm:prSet/>
      <dgm:spPr/>
      <dgm:t>
        <a:bodyPr/>
        <a:lstStyle/>
        <a:p>
          <a:endParaRPr lang="es-ES"/>
        </a:p>
      </dgm:t>
    </dgm:pt>
    <dgm:pt modelId="{88CF79E1-4780-46AE-8E64-F00412E12B4B}">
      <dgm:prSet phldrT="[Texto]" custT="1"/>
      <dgm:spPr>
        <a:solidFill>
          <a:srgbClr val="AA2126"/>
        </a:solidFill>
      </dgm:spPr>
      <dgm:t>
        <a:bodyPr/>
        <a:lstStyle/>
        <a:p>
          <a:r>
            <a:rPr lang="es-ES" sz="1800" dirty="0"/>
            <a:t>Y recuerda, si creemos que nuestro hijo sufre adicción:</a:t>
          </a:r>
        </a:p>
        <a:p>
          <a:r>
            <a:rPr lang="es-ES" sz="1800" dirty="0"/>
            <a:t>Ofrécele apoyo y comprensión</a:t>
          </a:r>
        </a:p>
        <a:p>
          <a:r>
            <a:rPr lang="es-ES" sz="1800" dirty="0"/>
            <a:t>Busca ayuda de un especialista</a:t>
          </a:r>
        </a:p>
      </dgm:t>
    </dgm:pt>
    <dgm:pt modelId="{ED0088C4-F68F-498C-9574-F4F6C9141591}" type="parTrans" cxnId="{06634753-7BBA-4941-B49B-A4BB580F89D4}">
      <dgm:prSet/>
      <dgm:spPr/>
      <dgm:t>
        <a:bodyPr/>
        <a:lstStyle/>
        <a:p>
          <a:endParaRPr lang="es-ES"/>
        </a:p>
      </dgm:t>
    </dgm:pt>
    <dgm:pt modelId="{FDDF2661-1039-4807-B27C-7714FC0B1B8F}" type="sibTrans" cxnId="{06634753-7BBA-4941-B49B-A4BB580F89D4}">
      <dgm:prSet/>
      <dgm:spPr/>
      <dgm:t>
        <a:bodyPr/>
        <a:lstStyle/>
        <a:p>
          <a:endParaRPr lang="es-ES"/>
        </a:p>
      </dgm:t>
    </dgm:pt>
    <dgm:pt modelId="{769482F9-8EA0-40D0-BDEF-F49DF716FA58}" type="pres">
      <dgm:prSet presAssocID="{53C06029-5ED8-4FB9-9B97-890548131B27}" presName="diagram" presStyleCnt="0">
        <dgm:presLayoutVars>
          <dgm:dir/>
          <dgm:resizeHandles val="exact"/>
        </dgm:presLayoutVars>
      </dgm:prSet>
      <dgm:spPr/>
    </dgm:pt>
    <dgm:pt modelId="{6B5E0872-C7C0-4BF5-96D0-0E11283F003A}" type="pres">
      <dgm:prSet presAssocID="{B1AB670C-23D3-494D-B1F0-72DCDE7459E8}" presName="node" presStyleLbl="node1" presStyleIdx="0" presStyleCnt="5" custLinFactNeighborX="6470" custLinFactNeighborY="-18161">
        <dgm:presLayoutVars>
          <dgm:bulletEnabled val="1"/>
        </dgm:presLayoutVars>
      </dgm:prSet>
      <dgm:spPr/>
    </dgm:pt>
    <dgm:pt modelId="{BEF7C70A-6F55-4481-9BCA-8BA421ED478A}" type="pres">
      <dgm:prSet presAssocID="{FAF8F687-8890-4A13-8906-BB050180C34A}" presName="sibTrans" presStyleCnt="0"/>
      <dgm:spPr/>
    </dgm:pt>
    <dgm:pt modelId="{EC832CF9-57EA-4378-87D4-1BC1368D199B}" type="pres">
      <dgm:prSet presAssocID="{74864076-E1A2-4731-94E7-2E8BD46C809D}" presName="node" presStyleLbl="node1" presStyleIdx="1" presStyleCnt="5" custLinFactNeighborX="598" custLinFactNeighborY="-18161">
        <dgm:presLayoutVars>
          <dgm:bulletEnabled val="1"/>
        </dgm:presLayoutVars>
      </dgm:prSet>
      <dgm:spPr/>
    </dgm:pt>
    <dgm:pt modelId="{EE6016DC-597B-41EC-BFB0-1C5E82365FDB}" type="pres">
      <dgm:prSet presAssocID="{0E72DFD5-828F-4807-857F-1B64864755BA}" presName="sibTrans" presStyleCnt="0"/>
      <dgm:spPr/>
    </dgm:pt>
    <dgm:pt modelId="{2EDC6B33-E852-49AB-8744-C5AE6824A8FD}" type="pres">
      <dgm:prSet presAssocID="{6A8805F8-F1FA-4E0B-8C96-447FE0458AF9}" presName="node" presStyleLbl="node1" presStyleIdx="2" presStyleCnt="5" custLinFactX="-9598" custLinFactNeighborX="-100000" custLinFactNeighborY="86117">
        <dgm:presLayoutVars>
          <dgm:bulletEnabled val="1"/>
        </dgm:presLayoutVars>
      </dgm:prSet>
      <dgm:spPr/>
    </dgm:pt>
    <dgm:pt modelId="{D64AB97D-B43F-4111-9BC8-BA4A0EBE15E3}" type="pres">
      <dgm:prSet presAssocID="{E1C132BD-3EFD-4D54-90A8-3E020FF2F0AC}" presName="sibTrans" presStyleCnt="0"/>
      <dgm:spPr/>
    </dgm:pt>
    <dgm:pt modelId="{F8D2F883-ACCE-4585-9404-2DC247481A79}" type="pres">
      <dgm:prSet presAssocID="{3A6A062B-7D06-4D6B-969A-7E746DF41766}" presName="node" presStyleLbl="node1" presStyleIdx="3" presStyleCnt="5" custLinFactNeighborX="-19416" custLinFactNeighborY="-31013">
        <dgm:presLayoutVars>
          <dgm:bulletEnabled val="1"/>
        </dgm:presLayoutVars>
      </dgm:prSet>
      <dgm:spPr/>
    </dgm:pt>
    <dgm:pt modelId="{7B044C35-3B02-4AB2-988E-767EE5FBF836}" type="pres">
      <dgm:prSet presAssocID="{8189BFBD-BBD5-42AF-9F40-77066E2966BB}" presName="sibTrans" presStyleCnt="0"/>
      <dgm:spPr/>
    </dgm:pt>
    <dgm:pt modelId="{623AA8F6-AE24-4943-9622-5D1C3274C1FB}" type="pres">
      <dgm:prSet presAssocID="{88CF79E1-4780-46AE-8E64-F00412E12B4B}" presName="node" presStyleLbl="node1" presStyleIdx="4" presStyleCnt="5" custScaleX="158227" custScaleY="100581" custLinFactNeighborX="20011" custLinFactNeighborY="40083">
        <dgm:presLayoutVars>
          <dgm:bulletEnabled val="1"/>
        </dgm:presLayoutVars>
      </dgm:prSet>
      <dgm:spPr/>
    </dgm:pt>
  </dgm:ptLst>
  <dgm:cxnLst>
    <dgm:cxn modelId="{604D401D-789E-4126-97B9-6E0B5C0B045F}" srcId="{53C06029-5ED8-4FB9-9B97-890548131B27}" destId="{6A8805F8-F1FA-4E0B-8C96-447FE0458AF9}" srcOrd="2" destOrd="0" parTransId="{CF699390-40B2-485B-AEC3-DE5177E5A47F}" sibTransId="{E1C132BD-3EFD-4D54-90A8-3E020FF2F0AC}"/>
    <dgm:cxn modelId="{92FE0AAD-2732-4904-A147-F6507051DB06}" srcId="{53C06029-5ED8-4FB9-9B97-890548131B27}" destId="{74864076-E1A2-4731-94E7-2E8BD46C809D}" srcOrd="1" destOrd="0" parTransId="{40863497-7CA6-41E9-AA23-FB180FF445CF}" sibTransId="{0E72DFD5-828F-4807-857F-1B64864755BA}"/>
    <dgm:cxn modelId="{38817508-9C24-4A44-BE61-6C7A01EB01C3}" srcId="{53C06029-5ED8-4FB9-9B97-890548131B27}" destId="{B1AB670C-23D3-494D-B1F0-72DCDE7459E8}" srcOrd="0" destOrd="0" parTransId="{0B108D1A-31B7-4480-BDAE-ACFE049743A9}" sibTransId="{FAF8F687-8890-4A13-8906-BB050180C34A}"/>
    <dgm:cxn modelId="{1D1970C8-F315-4DD5-8144-3E3EE465337A}" type="presOf" srcId="{B1AB670C-23D3-494D-B1F0-72DCDE7459E8}" destId="{6B5E0872-C7C0-4BF5-96D0-0E11283F003A}" srcOrd="0" destOrd="0" presId="urn:microsoft.com/office/officeart/2005/8/layout/default"/>
    <dgm:cxn modelId="{CAECCA12-31E6-4413-8246-73487889258B}" type="presOf" srcId="{74864076-E1A2-4731-94E7-2E8BD46C809D}" destId="{EC832CF9-57EA-4378-87D4-1BC1368D199B}" srcOrd="0" destOrd="0" presId="urn:microsoft.com/office/officeart/2005/8/layout/default"/>
    <dgm:cxn modelId="{34389DB8-8544-4045-9DB3-B5576C6712FD}" type="presOf" srcId="{88CF79E1-4780-46AE-8E64-F00412E12B4B}" destId="{623AA8F6-AE24-4943-9622-5D1C3274C1FB}" srcOrd="0" destOrd="0" presId="urn:microsoft.com/office/officeart/2005/8/layout/default"/>
    <dgm:cxn modelId="{001E266D-490F-462A-8545-A7E47218191A}" type="presOf" srcId="{6A8805F8-F1FA-4E0B-8C96-447FE0458AF9}" destId="{2EDC6B33-E852-49AB-8744-C5AE6824A8FD}" srcOrd="0" destOrd="0" presId="urn:microsoft.com/office/officeart/2005/8/layout/default"/>
    <dgm:cxn modelId="{247F940E-31DB-44C8-8349-C0B69192D78D}" type="presOf" srcId="{3A6A062B-7D06-4D6B-969A-7E746DF41766}" destId="{F8D2F883-ACCE-4585-9404-2DC247481A79}" srcOrd="0" destOrd="0" presId="urn:microsoft.com/office/officeart/2005/8/layout/default"/>
    <dgm:cxn modelId="{06634753-7BBA-4941-B49B-A4BB580F89D4}" srcId="{53C06029-5ED8-4FB9-9B97-890548131B27}" destId="{88CF79E1-4780-46AE-8E64-F00412E12B4B}" srcOrd="4" destOrd="0" parTransId="{ED0088C4-F68F-498C-9574-F4F6C9141591}" sibTransId="{FDDF2661-1039-4807-B27C-7714FC0B1B8F}"/>
    <dgm:cxn modelId="{7D0D3289-5C7D-4546-B6D7-7D2481E6941A}" type="presOf" srcId="{53C06029-5ED8-4FB9-9B97-890548131B27}" destId="{769482F9-8EA0-40D0-BDEF-F49DF716FA58}" srcOrd="0" destOrd="0" presId="urn:microsoft.com/office/officeart/2005/8/layout/default"/>
    <dgm:cxn modelId="{D8D6CECE-C77A-4936-8504-1801EA1E3FC6}" srcId="{53C06029-5ED8-4FB9-9B97-890548131B27}" destId="{3A6A062B-7D06-4D6B-969A-7E746DF41766}" srcOrd="3" destOrd="0" parTransId="{98F1406C-9A94-4C54-9C2B-0918395DB74E}" sibTransId="{8189BFBD-BBD5-42AF-9F40-77066E2966BB}"/>
    <dgm:cxn modelId="{23EB34B6-8814-4059-A80A-5F51190DC33F}" type="presParOf" srcId="{769482F9-8EA0-40D0-BDEF-F49DF716FA58}" destId="{6B5E0872-C7C0-4BF5-96D0-0E11283F003A}" srcOrd="0" destOrd="0" presId="urn:microsoft.com/office/officeart/2005/8/layout/default"/>
    <dgm:cxn modelId="{6C583645-CF57-4835-96B3-0E743BB90649}" type="presParOf" srcId="{769482F9-8EA0-40D0-BDEF-F49DF716FA58}" destId="{BEF7C70A-6F55-4481-9BCA-8BA421ED478A}" srcOrd="1" destOrd="0" presId="urn:microsoft.com/office/officeart/2005/8/layout/default"/>
    <dgm:cxn modelId="{EE1ACBA9-2ECE-4249-8BEC-0728BAD69E85}" type="presParOf" srcId="{769482F9-8EA0-40D0-BDEF-F49DF716FA58}" destId="{EC832CF9-57EA-4378-87D4-1BC1368D199B}" srcOrd="2" destOrd="0" presId="urn:microsoft.com/office/officeart/2005/8/layout/default"/>
    <dgm:cxn modelId="{A1BF16EE-E9CB-433E-A3A4-CEAD2ABFB967}" type="presParOf" srcId="{769482F9-8EA0-40D0-BDEF-F49DF716FA58}" destId="{EE6016DC-597B-41EC-BFB0-1C5E82365FDB}" srcOrd="3" destOrd="0" presId="urn:microsoft.com/office/officeart/2005/8/layout/default"/>
    <dgm:cxn modelId="{598485DE-8A4A-4FB1-B4F9-B0388E4B8BBB}" type="presParOf" srcId="{769482F9-8EA0-40D0-BDEF-F49DF716FA58}" destId="{2EDC6B33-E852-49AB-8744-C5AE6824A8FD}" srcOrd="4" destOrd="0" presId="urn:microsoft.com/office/officeart/2005/8/layout/default"/>
    <dgm:cxn modelId="{ED2808AE-CADE-4C01-ADDF-EDF540EB2F90}" type="presParOf" srcId="{769482F9-8EA0-40D0-BDEF-F49DF716FA58}" destId="{D64AB97D-B43F-4111-9BC8-BA4A0EBE15E3}" srcOrd="5" destOrd="0" presId="urn:microsoft.com/office/officeart/2005/8/layout/default"/>
    <dgm:cxn modelId="{4B8F14B2-AC8F-48C2-AC97-DE9E07EE3C07}" type="presParOf" srcId="{769482F9-8EA0-40D0-BDEF-F49DF716FA58}" destId="{F8D2F883-ACCE-4585-9404-2DC247481A79}" srcOrd="6" destOrd="0" presId="urn:microsoft.com/office/officeart/2005/8/layout/default"/>
    <dgm:cxn modelId="{EACF58AE-7781-428A-A2A1-B0563B0E6AC3}" type="presParOf" srcId="{769482F9-8EA0-40D0-BDEF-F49DF716FA58}" destId="{7B044C35-3B02-4AB2-988E-767EE5FBF836}" srcOrd="7" destOrd="0" presId="urn:microsoft.com/office/officeart/2005/8/layout/default"/>
    <dgm:cxn modelId="{D4E5C68F-991F-4298-9A14-FACEE308D196}" type="presParOf" srcId="{769482F9-8EA0-40D0-BDEF-F49DF716FA58}" destId="{623AA8F6-AE24-4943-9622-5D1C3274C1F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13DA6-F34E-4D6A-9D99-39A406F8D5BE}">
      <dsp:nvSpPr>
        <dsp:cNvPr id="0" name=""/>
        <dsp:cNvSpPr/>
      </dsp:nvSpPr>
      <dsp:spPr>
        <a:xfrm>
          <a:off x="2228" y="500359"/>
          <a:ext cx="1768258" cy="555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Acompañar</a:t>
          </a:r>
        </a:p>
      </dsp:txBody>
      <dsp:txXfrm>
        <a:off x="18485" y="516616"/>
        <a:ext cx="1735744" cy="522557"/>
      </dsp:txXfrm>
    </dsp:sp>
    <dsp:sp modelId="{5545E0CC-7E3E-4709-BA07-656E562CD415}">
      <dsp:nvSpPr>
        <dsp:cNvPr id="0" name=""/>
        <dsp:cNvSpPr/>
      </dsp:nvSpPr>
      <dsp:spPr>
        <a:xfrm>
          <a:off x="1947312" y="500359"/>
          <a:ext cx="1768258" cy="1434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Educar en el uso seguro y responsable</a:t>
          </a:r>
        </a:p>
      </dsp:txBody>
      <dsp:txXfrm>
        <a:off x="1989330" y="542377"/>
        <a:ext cx="1684222" cy="1350564"/>
      </dsp:txXfrm>
    </dsp:sp>
    <dsp:sp modelId="{E61F1F12-8614-4F5F-9159-47D70370D400}">
      <dsp:nvSpPr>
        <dsp:cNvPr id="0" name=""/>
        <dsp:cNvSpPr/>
      </dsp:nvSpPr>
      <dsp:spPr>
        <a:xfrm>
          <a:off x="3892396" y="500359"/>
          <a:ext cx="1768258" cy="12657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Velar. Reducir riesgos</a:t>
          </a:r>
        </a:p>
      </dsp:txBody>
      <dsp:txXfrm>
        <a:off x="3929468" y="537431"/>
        <a:ext cx="1694114" cy="1191596"/>
      </dsp:txXfrm>
    </dsp:sp>
    <dsp:sp modelId="{C1F067E8-DF96-4DC8-9A47-32FD16DEFC52}">
      <dsp:nvSpPr>
        <dsp:cNvPr id="0" name=""/>
        <dsp:cNvSpPr/>
      </dsp:nvSpPr>
      <dsp:spPr>
        <a:xfrm>
          <a:off x="5837480" y="500359"/>
          <a:ext cx="1768258" cy="913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Ofrecer soluciones </a:t>
          </a:r>
        </a:p>
      </dsp:txBody>
      <dsp:txXfrm>
        <a:off x="5864248" y="527127"/>
        <a:ext cx="1714722" cy="8603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4D4B7-459F-461A-9DD0-05528C50D9A9}">
      <dsp:nvSpPr>
        <dsp:cNvPr id="0" name=""/>
        <dsp:cNvSpPr/>
      </dsp:nvSpPr>
      <dsp:spPr>
        <a:xfrm>
          <a:off x="0" y="1021294"/>
          <a:ext cx="54109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3E55-548F-4DDF-A1E5-151A68961746}">
      <dsp:nvSpPr>
        <dsp:cNvPr id="0" name=""/>
        <dsp:cNvSpPr/>
      </dsp:nvSpPr>
      <dsp:spPr>
        <a:xfrm>
          <a:off x="270547" y="755614"/>
          <a:ext cx="3787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65" tIns="0" rIns="1431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Escucha y dialoga sobre lo sucedido</a:t>
          </a:r>
        </a:p>
      </dsp:txBody>
      <dsp:txXfrm>
        <a:off x="296486" y="781553"/>
        <a:ext cx="3735782" cy="479482"/>
      </dsp:txXfrm>
    </dsp:sp>
    <dsp:sp modelId="{9184BC47-CF22-472D-8580-1A5B6BE7129D}">
      <dsp:nvSpPr>
        <dsp:cNvPr id="0" name=""/>
        <dsp:cNvSpPr/>
      </dsp:nvSpPr>
      <dsp:spPr>
        <a:xfrm>
          <a:off x="0" y="1837774"/>
          <a:ext cx="54109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25CD-F081-4326-B92D-F16C1DEE3F69}">
      <dsp:nvSpPr>
        <dsp:cNvPr id="0" name=""/>
        <dsp:cNvSpPr/>
      </dsp:nvSpPr>
      <dsp:spPr>
        <a:xfrm>
          <a:off x="270547" y="1572095"/>
          <a:ext cx="3787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65" tIns="0" rIns="1431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Refuerza su autoestima. No le culpes</a:t>
          </a:r>
        </a:p>
      </dsp:txBody>
      <dsp:txXfrm>
        <a:off x="296486" y="1598034"/>
        <a:ext cx="3735782" cy="479482"/>
      </dsp:txXfrm>
    </dsp:sp>
    <dsp:sp modelId="{0BA9438C-98ED-463E-BC6C-CE33B8E1775D}">
      <dsp:nvSpPr>
        <dsp:cNvPr id="0" name=""/>
        <dsp:cNvSpPr/>
      </dsp:nvSpPr>
      <dsp:spPr>
        <a:xfrm>
          <a:off x="0" y="2654255"/>
          <a:ext cx="54109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765DD-FD07-405E-93A4-7626738B8897}">
      <dsp:nvSpPr>
        <dsp:cNvPr id="0" name=""/>
        <dsp:cNvSpPr/>
      </dsp:nvSpPr>
      <dsp:spPr>
        <a:xfrm>
          <a:off x="270547" y="2388575"/>
          <a:ext cx="3787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65" tIns="0" rIns="1431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Actúa. Traza un plan</a:t>
          </a:r>
        </a:p>
      </dsp:txBody>
      <dsp:txXfrm>
        <a:off x="296486" y="2414514"/>
        <a:ext cx="3735782" cy="479482"/>
      </dsp:txXfrm>
    </dsp:sp>
    <dsp:sp modelId="{0D002160-7656-4478-84F4-7AF15A153E0B}">
      <dsp:nvSpPr>
        <dsp:cNvPr id="0" name=""/>
        <dsp:cNvSpPr/>
      </dsp:nvSpPr>
      <dsp:spPr>
        <a:xfrm>
          <a:off x="0" y="3470735"/>
          <a:ext cx="541094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9AF69-661F-41AB-BEB9-25202EC655C9}">
      <dsp:nvSpPr>
        <dsp:cNvPr id="0" name=""/>
        <dsp:cNvSpPr/>
      </dsp:nvSpPr>
      <dsp:spPr>
        <a:xfrm>
          <a:off x="270547" y="3205055"/>
          <a:ext cx="378766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165" tIns="0" rIns="14316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Comunícate con el centro educativo</a:t>
          </a:r>
        </a:p>
      </dsp:txBody>
      <dsp:txXfrm>
        <a:off x="296486" y="3230994"/>
        <a:ext cx="3735782" cy="479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4D4B7-459F-461A-9DD0-05528C50D9A9}">
      <dsp:nvSpPr>
        <dsp:cNvPr id="0" name=""/>
        <dsp:cNvSpPr/>
      </dsp:nvSpPr>
      <dsp:spPr>
        <a:xfrm>
          <a:off x="0" y="415994"/>
          <a:ext cx="3888432" cy="655200"/>
        </a:xfrm>
        <a:prstGeom prst="rect">
          <a:avLst/>
        </a:prstGeom>
        <a:solidFill>
          <a:srgbClr val="D12B3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3E55-548F-4DDF-A1E5-151A68961746}">
      <dsp:nvSpPr>
        <dsp:cNvPr id="0" name=""/>
        <dsp:cNvSpPr/>
      </dsp:nvSpPr>
      <dsp:spPr>
        <a:xfrm>
          <a:off x="194421" y="2667"/>
          <a:ext cx="272190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81" tIns="0" rIns="102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Si afecta a su salud, informa al pediatra </a:t>
          </a:r>
        </a:p>
      </dsp:txBody>
      <dsp:txXfrm>
        <a:off x="231888" y="40134"/>
        <a:ext cx="2646968" cy="692586"/>
      </dsp:txXfrm>
    </dsp:sp>
    <dsp:sp modelId="{9184BC47-CF22-472D-8580-1A5B6BE7129D}">
      <dsp:nvSpPr>
        <dsp:cNvPr id="0" name=""/>
        <dsp:cNvSpPr/>
      </dsp:nvSpPr>
      <dsp:spPr>
        <a:xfrm>
          <a:off x="0" y="1565787"/>
          <a:ext cx="3888432" cy="655200"/>
        </a:xfrm>
        <a:prstGeom prst="rect">
          <a:avLst/>
        </a:prstGeom>
        <a:solidFill>
          <a:srgbClr val="D12B3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425CD-F081-4326-B92D-F16C1DEE3F69}">
      <dsp:nvSpPr>
        <dsp:cNvPr id="0" name=""/>
        <dsp:cNvSpPr/>
      </dsp:nvSpPr>
      <dsp:spPr>
        <a:xfrm>
          <a:off x="194421" y="1182027"/>
          <a:ext cx="272190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81" tIns="0" rIns="102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Aconséjale sobre cómo actuar en futuras ocasiones</a:t>
          </a:r>
        </a:p>
      </dsp:txBody>
      <dsp:txXfrm>
        <a:off x="231888" y="1219494"/>
        <a:ext cx="2646968" cy="692586"/>
      </dsp:txXfrm>
    </dsp:sp>
    <dsp:sp modelId="{0BA9438C-98ED-463E-BC6C-CE33B8E1775D}">
      <dsp:nvSpPr>
        <dsp:cNvPr id="0" name=""/>
        <dsp:cNvSpPr/>
      </dsp:nvSpPr>
      <dsp:spPr>
        <a:xfrm>
          <a:off x="0" y="2745147"/>
          <a:ext cx="3888432" cy="655200"/>
        </a:xfrm>
        <a:prstGeom prst="rect">
          <a:avLst/>
        </a:prstGeom>
        <a:solidFill>
          <a:srgbClr val="D12B31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765DD-FD07-405E-93A4-7626738B8897}">
      <dsp:nvSpPr>
        <dsp:cNvPr id="0" name=""/>
        <dsp:cNvSpPr/>
      </dsp:nvSpPr>
      <dsp:spPr>
        <a:xfrm>
          <a:off x="194421" y="2361387"/>
          <a:ext cx="2721902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81" tIns="0" rIns="1028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Busca la ayuda de expertos</a:t>
          </a:r>
        </a:p>
      </dsp:txBody>
      <dsp:txXfrm>
        <a:off x="231888" y="2398854"/>
        <a:ext cx="264696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C9B88-83F9-4919-BE6B-99CE2C9CF08E}">
      <dsp:nvSpPr>
        <dsp:cNvPr id="0" name=""/>
        <dsp:cNvSpPr/>
      </dsp:nvSpPr>
      <dsp:spPr>
        <a:xfrm>
          <a:off x="1948870" y="2190456"/>
          <a:ext cx="2381953" cy="2381953"/>
        </a:xfrm>
        <a:prstGeom prst="gear9">
          <a:avLst/>
        </a:prstGeom>
        <a:solidFill>
          <a:srgbClr val="E45E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Educación digital</a:t>
          </a:r>
        </a:p>
      </dsp:txBody>
      <dsp:txXfrm>
        <a:off x="2427749" y="2748417"/>
        <a:ext cx="1424195" cy="1224373"/>
      </dsp:txXfrm>
    </dsp:sp>
    <dsp:sp modelId="{79732062-9976-4BA4-8AD8-864B856F4AD5}">
      <dsp:nvSpPr>
        <dsp:cNvPr id="0" name=""/>
        <dsp:cNvSpPr/>
      </dsp:nvSpPr>
      <dsp:spPr>
        <a:xfrm>
          <a:off x="438911" y="1503336"/>
          <a:ext cx="1980520" cy="1980555"/>
        </a:xfrm>
        <a:prstGeom prst="gear6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Educación conductual</a:t>
          </a:r>
        </a:p>
      </dsp:txBody>
      <dsp:txXfrm>
        <a:off x="937513" y="2004957"/>
        <a:ext cx="983316" cy="977313"/>
      </dsp:txXfrm>
    </dsp:sp>
    <dsp:sp modelId="{EC8AB1C6-D9F8-4AA5-B20A-A369FB217A7E}">
      <dsp:nvSpPr>
        <dsp:cNvPr id="0" name=""/>
        <dsp:cNvSpPr/>
      </dsp:nvSpPr>
      <dsp:spPr>
        <a:xfrm rot="20700000">
          <a:off x="1533288" y="432318"/>
          <a:ext cx="1697329" cy="1697329"/>
        </a:xfrm>
        <a:prstGeom prst="gear6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Educación </a:t>
          </a:r>
          <a:r>
            <a:rPr lang="es-ES" sz="1600" b="1" kern="1200" dirty="0" err="1"/>
            <a:t>tecnoló-gica</a:t>
          </a:r>
          <a:endParaRPr lang="es-ES" sz="1600" b="1" kern="1200" dirty="0"/>
        </a:p>
      </dsp:txBody>
      <dsp:txXfrm rot="-20700000">
        <a:off x="1905562" y="804592"/>
        <a:ext cx="952781" cy="952781"/>
      </dsp:txXfrm>
    </dsp:sp>
    <dsp:sp modelId="{E1ED3531-0C6A-43FD-9501-A4FABEC344EE}">
      <dsp:nvSpPr>
        <dsp:cNvPr id="0" name=""/>
        <dsp:cNvSpPr/>
      </dsp:nvSpPr>
      <dsp:spPr>
        <a:xfrm>
          <a:off x="1767213" y="1830171"/>
          <a:ext cx="3048900" cy="3048900"/>
        </a:xfrm>
        <a:prstGeom prst="circularArrow">
          <a:avLst>
            <a:gd name="adj1" fmla="val 4688"/>
            <a:gd name="adj2" fmla="val 299029"/>
            <a:gd name="adj3" fmla="val 2519380"/>
            <a:gd name="adj4" fmla="val 15854369"/>
            <a:gd name="adj5" fmla="val 5469"/>
          </a:avLst>
        </a:prstGeom>
        <a:solidFill>
          <a:srgbClr val="E45E6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2409E-A56E-47A5-B519-88D37C7FEFBF}">
      <dsp:nvSpPr>
        <dsp:cNvPr id="0" name=""/>
        <dsp:cNvSpPr/>
      </dsp:nvSpPr>
      <dsp:spPr>
        <a:xfrm>
          <a:off x="107507" y="1224136"/>
          <a:ext cx="2359205" cy="22152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CC99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BBB14-EE9E-4C83-8DF4-4777593EA3B3}">
      <dsp:nvSpPr>
        <dsp:cNvPr id="0" name=""/>
        <dsp:cNvSpPr/>
      </dsp:nvSpPr>
      <dsp:spPr>
        <a:xfrm>
          <a:off x="1140678" y="59953"/>
          <a:ext cx="2388449" cy="23884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6697A-0668-4EFC-A636-70412BC9DAB2}">
      <dsp:nvSpPr>
        <dsp:cNvPr id="0" name=""/>
        <dsp:cNvSpPr/>
      </dsp:nvSpPr>
      <dsp:spPr>
        <a:xfrm>
          <a:off x="700" y="1375689"/>
          <a:ext cx="1759730" cy="67925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375B3-5F1D-477C-887C-A3265D7C4FFD}">
      <dsp:nvSpPr>
        <dsp:cNvPr id="0" name=""/>
        <dsp:cNvSpPr/>
      </dsp:nvSpPr>
      <dsp:spPr>
        <a:xfrm>
          <a:off x="469961" y="1545503"/>
          <a:ext cx="1485994" cy="679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Regular</a:t>
          </a:r>
        </a:p>
      </dsp:txBody>
      <dsp:txXfrm>
        <a:off x="489856" y="1565398"/>
        <a:ext cx="1446204" cy="639466"/>
      </dsp:txXfrm>
    </dsp:sp>
    <dsp:sp modelId="{8C134B12-F8FC-4A22-A63E-ADD7B554E79A}">
      <dsp:nvSpPr>
        <dsp:cNvPr id="0" name=""/>
        <dsp:cNvSpPr/>
      </dsp:nvSpPr>
      <dsp:spPr>
        <a:xfrm>
          <a:off x="2010703" y="1375689"/>
          <a:ext cx="1759730" cy="67925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21E7B-3919-4205-B62D-6820971DAF31}">
      <dsp:nvSpPr>
        <dsp:cNvPr id="0" name=""/>
        <dsp:cNvSpPr/>
      </dsp:nvSpPr>
      <dsp:spPr>
        <a:xfrm>
          <a:off x="2479965" y="1545503"/>
          <a:ext cx="1485994" cy="679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Reducir</a:t>
          </a:r>
        </a:p>
      </dsp:txBody>
      <dsp:txXfrm>
        <a:off x="2499860" y="1565398"/>
        <a:ext cx="1446204" cy="639466"/>
      </dsp:txXfrm>
    </dsp:sp>
    <dsp:sp modelId="{68937A55-EA9B-4B07-849F-B81ABE2AF207}">
      <dsp:nvSpPr>
        <dsp:cNvPr id="0" name=""/>
        <dsp:cNvSpPr/>
      </dsp:nvSpPr>
      <dsp:spPr>
        <a:xfrm>
          <a:off x="4020707" y="1375689"/>
          <a:ext cx="1759730" cy="679256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2EB01-2105-4ABB-90B4-4266BFB57597}">
      <dsp:nvSpPr>
        <dsp:cNvPr id="0" name=""/>
        <dsp:cNvSpPr/>
      </dsp:nvSpPr>
      <dsp:spPr>
        <a:xfrm>
          <a:off x="4489968" y="1545503"/>
          <a:ext cx="1485994" cy="679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>
                  <a:lumMod val="65000"/>
                  <a:lumOff val="35000"/>
                </a:schemeClr>
              </a:solidFill>
            </a:rPr>
            <a:t>Recursos</a:t>
          </a:r>
        </a:p>
      </dsp:txBody>
      <dsp:txXfrm>
        <a:off x="4509863" y="1565398"/>
        <a:ext cx="1446204" cy="6394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13DA6-F34E-4D6A-9D99-39A406F8D5BE}">
      <dsp:nvSpPr>
        <dsp:cNvPr id="0" name=""/>
        <dsp:cNvSpPr/>
      </dsp:nvSpPr>
      <dsp:spPr>
        <a:xfrm>
          <a:off x="1879" y="461834"/>
          <a:ext cx="1830998" cy="18406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Presta atención a lo que hace mientras está conectado</a:t>
          </a:r>
        </a:p>
      </dsp:txBody>
      <dsp:txXfrm>
        <a:off x="55507" y="515462"/>
        <a:ext cx="1723742" cy="1733425"/>
      </dsp:txXfrm>
    </dsp:sp>
    <dsp:sp modelId="{5545E0CC-7E3E-4709-BA07-656E562CD415}">
      <dsp:nvSpPr>
        <dsp:cNvPr id="0" name=""/>
        <dsp:cNvSpPr/>
      </dsp:nvSpPr>
      <dsp:spPr>
        <a:xfrm>
          <a:off x="2015978" y="461834"/>
          <a:ext cx="1830998" cy="17292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Supervisa, acompáñale durante la búsqueda y su aprendizaje</a:t>
          </a:r>
        </a:p>
      </dsp:txBody>
      <dsp:txXfrm>
        <a:off x="2066625" y="512481"/>
        <a:ext cx="1729704" cy="1627907"/>
      </dsp:txXfrm>
    </dsp:sp>
    <dsp:sp modelId="{E61F1F12-8614-4F5F-9159-47D70370D400}">
      <dsp:nvSpPr>
        <dsp:cNvPr id="0" name=""/>
        <dsp:cNvSpPr/>
      </dsp:nvSpPr>
      <dsp:spPr>
        <a:xfrm>
          <a:off x="4030077" y="461834"/>
          <a:ext cx="2150416" cy="21304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Dialoga sobre el uso de Internet y el comportamiento seguro y responsable</a:t>
          </a:r>
        </a:p>
      </dsp:txBody>
      <dsp:txXfrm>
        <a:off x="4092476" y="524233"/>
        <a:ext cx="2025618" cy="2005655"/>
      </dsp:txXfrm>
    </dsp:sp>
    <dsp:sp modelId="{C1F067E8-DF96-4DC8-9A47-32FD16DEFC52}">
      <dsp:nvSpPr>
        <dsp:cNvPr id="0" name=""/>
        <dsp:cNvSpPr/>
      </dsp:nvSpPr>
      <dsp:spPr>
        <a:xfrm>
          <a:off x="6363593" y="461834"/>
          <a:ext cx="1830998" cy="1101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tx1">
                  <a:lumMod val="65000"/>
                  <a:lumOff val="35000"/>
                </a:schemeClr>
              </a:solidFill>
            </a:rPr>
            <a:t>Crea un clima de confianza y respeto mutuo</a:t>
          </a:r>
        </a:p>
      </dsp:txBody>
      <dsp:txXfrm>
        <a:off x="6395858" y="494099"/>
        <a:ext cx="1766468" cy="1037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E5051-6494-41D5-A8F2-D139F420B404}">
      <dsp:nvSpPr>
        <dsp:cNvPr id="0" name=""/>
        <dsp:cNvSpPr/>
      </dsp:nvSpPr>
      <dsp:spPr>
        <a:xfrm>
          <a:off x="533416" y="1949"/>
          <a:ext cx="1721287" cy="1032772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demonices la tecnología</a:t>
          </a:r>
        </a:p>
      </dsp:txBody>
      <dsp:txXfrm>
        <a:off x="533416" y="1949"/>
        <a:ext cx="1721287" cy="1032772"/>
      </dsp:txXfrm>
    </dsp:sp>
    <dsp:sp modelId="{83FE825A-5911-4CFA-A9CC-2CC2F919631B}">
      <dsp:nvSpPr>
        <dsp:cNvPr id="0" name=""/>
        <dsp:cNvSpPr/>
      </dsp:nvSpPr>
      <dsp:spPr>
        <a:xfrm>
          <a:off x="2426832" y="1949"/>
          <a:ext cx="1721287" cy="1032772"/>
        </a:xfrm>
        <a:prstGeom prst="rect">
          <a:avLst/>
        </a:prstGeom>
        <a:solidFill>
          <a:schemeClr val="accent1">
            <a:shade val="50000"/>
            <a:hueOff val="21616"/>
            <a:satOff val="842"/>
            <a:lumOff val="12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Elige contenidos apropiados a su edad</a:t>
          </a:r>
        </a:p>
      </dsp:txBody>
      <dsp:txXfrm>
        <a:off x="2426832" y="1949"/>
        <a:ext cx="1721287" cy="1032772"/>
      </dsp:txXfrm>
    </dsp:sp>
    <dsp:sp modelId="{E788AAEB-B731-4ABC-8F5F-542A4E232090}">
      <dsp:nvSpPr>
        <dsp:cNvPr id="0" name=""/>
        <dsp:cNvSpPr/>
      </dsp:nvSpPr>
      <dsp:spPr>
        <a:xfrm>
          <a:off x="533416" y="1206850"/>
          <a:ext cx="1721287" cy="1032772"/>
        </a:xfrm>
        <a:prstGeom prst="rect">
          <a:avLst/>
        </a:prstGeom>
        <a:solidFill>
          <a:schemeClr val="accent1">
            <a:shade val="50000"/>
            <a:hueOff val="43233"/>
            <a:satOff val="1683"/>
            <a:lumOff val="247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Fórmate en aspectos básicos de Internet</a:t>
          </a:r>
        </a:p>
      </dsp:txBody>
      <dsp:txXfrm>
        <a:off x="533416" y="1206850"/>
        <a:ext cx="1721287" cy="1032772"/>
      </dsp:txXfrm>
    </dsp:sp>
    <dsp:sp modelId="{5BC0B749-A549-43BE-9D20-D4F61BAF7CA2}">
      <dsp:nvSpPr>
        <dsp:cNvPr id="0" name=""/>
        <dsp:cNvSpPr/>
      </dsp:nvSpPr>
      <dsp:spPr>
        <a:xfrm>
          <a:off x="2426832" y="1206850"/>
          <a:ext cx="1721287" cy="1032772"/>
        </a:xfrm>
        <a:prstGeom prst="rect">
          <a:avLst/>
        </a:prstGeom>
        <a:solidFill>
          <a:srgbClr val="AA2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Dialoga. Interésate por lo que hace en línea</a:t>
          </a:r>
        </a:p>
      </dsp:txBody>
      <dsp:txXfrm>
        <a:off x="2426832" y="1206850"/>
        <a:ext cx="1721287" cy="1032772"/>
      </dsp:txXfrm>
    </dsp:sp>
    <dsp:sp modelId="{71A0FBBD-DD17-4BC7-AA93-13BAB3BBC387}">
      <dsp:nvSpPr>
        <dsp:cNvPr id="0" name=""/>
        <dsp:cNvSpPr/>
      </dsp:nvSpPr>
      <dsp:spPr>
        <a:xfrm>
          <a:off x="533416" y="2411751"/>
          <a:ext cx="1721287" cy="1032772"/>
        </a:xfrm>
        <a:prstGeom prst="rect">
          <a:avLst/>
        </a:prstGeom>
        <a:solidFill>
          <a:srgbClr val="D832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strike="noStrike" kern="1200" baseline="0">
              <a:latin typeface="+mn-lt"/>
              <a:ea typeface="+mn-ea"/>
              <a:cs typeface="+mn-cs"/>
            </a:rPr>
            <a:t>Que se sienta cómodo solicitando tu ayuda</a:t>
          </a:r>
          <a:endParaRPr lang="es-ES" sz="1600" kern="1200" dirty="0"/>
        </a:p>
      </dsp:txBody>
      <dsp:txXfrm>
        <a:off x="533416" y="2411751"/>
        <a:ext cx="1721287" cy="1032772"/>
      </dsp:txXfrm>
    </dsp:sp>
    <dsp:sp modelId="{B716E927-63CF-40EB-B89A-ADC17F55F528}">
      <dsp:nvSpPr>
        <dsp:cNvPr id="0" name=""/>
        <dsp:cNvSpPr/>
      </dsp:nvSpPr>
      <dsp:spPr>
        <a:xfrm>
          <a:off x="2426832" y="2411751"/>
          <a:ext cx="1721287" cy="1032772"/>
        </a:xfrm>
        <a:prstGeom prst="rect">
          <a:avLst/>
        </a:prstGeom>
        <a:solidFill>
          <a:srgbClr val="E36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Conoce su actividad en Redes sociales</a:t>
          </a:r>
          <a:endParaRPr lang="es-ES" sz="1600" kern="1200" dirty="0"/>
        </a:p>
      </dsp:txBody>
      <dsp:txXfrm>
        <a:off x="2426832" y="2411751"/>
        <a:ext cx="1721287" cy="1032772"/>
      </dsp:txXfrm>
    </dsp:sp>
    <dsp:sp modelId="{A77E66B7-E676-4D6B-BF1B-0CBAFAFBD66E}">
      <dsp:nvSpPr>
        <dsp:cNvPr id="0" name=""/>
        <dsp:cNvSpPr/>
      </dsp:nvSpPr>
      <dsp:spPr>
        <a:xfrm>
          <a:off x="1480124" y="3616653"/>
          <a:ext cx="1721287" cy="1032772"/>
        </a:xfrm>
        <a:prstGeom prst="rect">
          <a:avLst/>
        </a:prstGeom>
        <a:solidFill>
          <a:srgbClr val="AA2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Sé el mejor ejemplo</a:t>
          </a:r>
        </a:p>
      </dsp:txBody>
      <dsp:txXfrm>
        <a:off x="1480124" y="3616653"/>
        <a:ext cx="1721287" cy="1032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8D4DE-07DF-4BBF-9DA0-B1E1F19F5D5D}">
      <dsp:nvSpPr>
        <dsp:cNvPr id="0" name=""/>
        <dsp:cNvSpPr/>
      </dsp:nvSpPr>
      <dsp:spPr>
        <a:xfrm>
          <a:off x="0" y="760313"/>
          <a:ext cx="1867792" cy="112067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Pensar críticamente sobre lo que encuentra en línea</a:t>
          </a:r>
        </a:p>
      </dsp:txBody>
      <dsp:txXfrm>
        <a:off x="0" y="760313"/>
        <a:ext cx="1867792" cy="1120675"/>
      </dsp:txXfrm>
    </dsp:sp>
    <dsp:sp modelId="{44BFA3D7-4117-4607-98E6-E775F023B5DB}">
      <dsp:nvSpPr>
        <dsp:cNvPr id="0" name=""/>
        <dsp:cNvSpPr/>
      </dsp:nvSpPr>
      <dsp:spPr>
        <a:xfrm>
          <a:off x="2054572" y="760313"/>
          <a:ext cx="1867792" cy="1120675"/>
        </a:xfrm>
        <a:prstGeom prst="rect">
          <a:avLst/>
        </a:prstGeom>
        <a:solidFill>
          <a:schemeClr val="accent1">
            <a:shade val="50000"/>
            <a:hueOff val="16813"/>
            <a:satOff val="655"/>
            <a:lumOff val="96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Mantener en privado su información personal. Discreción en la publicación de fotos</a:t>
          </a:r>
        </a:p>
      </dsp:txBody>
      <dsp:txXfrm>
        <a:off x="2054572" y="760313"/>
        <a:ext cx="1867792" cy="1120675"/>
      </dsp:txXfrm>
    </dsp:sp>
    <dsp:sp modelId="{81274F89-65A7-490D-9370-A34339C2BA56}">
      <dsp:nvSpPr>
        <dsp:cNvPr id="0" name=""/>
        <dsp:cNvSpPr/>
      </dsp:nvSpPr>
      <dsp:spPr>
        <a:xfrm>
          <a:off x="4109144" y="760313"/>
          <a:ext cx="1867792" cy="1120675"/>
        </a:xfrm>
        <a:prstGeom prst="rect">
          <a:avLst/>
        </a:prstGeom>
        <a:solidFill>
          <a:schemeClr val="accent1">
            <a:shade val="50000"/>
            <a:hueOff val="33625"/>
            <a:satOff val="1309"/>
            <a:lumOff val="192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fiarse al 100% de con quién habla en Internet</a:t>
          </a:r>
        </a:p>
      </dsp:txBody>
      <dsp:txXfrm>
        <a:off x="4109144" y="760313"/>
        <a:ext cx="1867792" cy="1120675"/>
      </dsp:txXfrm>
    </dsp:sp>
    <dsp:sp modelId="{B1ED3C8A-7ECA-44F0-A712-98C61B3F6F59}">
      <dsp:nvSpPr>
        <dsp:cNvPr id="0" name=""/>
        <dsp:cNvSpPr/>
      </dsp:nvSpPr>
      <dsp:spPr>
        <a:xfrm>
          <a:off x="0" y="2067768"/>
          <a:ext cx="1867792" cy="1120675"/>
        </a:xfrm>
        <a:prstGeom prst="rect">
          <a:avLst/>
        </a:prstGeom>
        <a:solidFill>
          <a:srgbClr val="DE4F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Respetar a los demás</a:t>
          </a:r>
        </a:p>
      </dsp:txBody>
      <dsp:txXfrm>
        <a:off x="0" y="2067768"/>
        <a:ext cx="1867792" cy="1120675"/>
      </dsp:txXfrm>
    </dsp:sp>
    <dsp:sp modelId="{E6B04E06-9FA5-41B4-86D7-3866E0996E52}">
      <dsp:nvSpPr>
        <dsp:cNvPr id="0" name=""/>
        <dsp:cNvSpPr/>
      </dsp:nvSpPr>
      <dsp:spPr>
        <a:xfrm>
          <a:off x="2054572" y="2067768"/>
          <a:ext cx="1867792" cy="1120675"/>
        </a:xfrm>
        <a:prstGeom prst="rect">
          <a:avLst/>
        </a:prstGeom>
        <a:solidFill>
          <a:srgbClr val="AA2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Establecer contraseñas seguras. Proteger la seguridad en todos sus dispositivos</a:t>
          </a:r>
        </a:p>
      </dsp:txBody>
      <dsp:txXfrm>
        <a:off x="2054572" y="2067768"/>
        <a:ext cx="1867792" cy="1120675"/>
      </dsp:txXfrm>
    </dsp:sp>
    <dsp:sp modelId="{3391A47C-CD3B-4171-996B-64FDEEE38F9B}">
      <dsp:nvSpPr>
        <dsp:cNvPr id="0" name=""/>
        <dsp:cNvSpPr/>
      </dsp:nvSpPr>
      <dsp:spPr>
        <a:xfrm>
          <a:off x="4109144" y="2067768"/>
          <a:ext cx="1867792" cy="1120675"/>
        </a:xfrm>
        <a:prstGeom prst="rect">
          <a:avLst/>
        </a:prstGeom>
        <a:solidFill>
          <a:srgbClr val="D328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Reducir el riesgo de infecciones</a:t>
          </a:r>
        </a:p>
      </dsp:txBody>
      <dsp:txXfrm>
        <a:off x="4109144" y="2067768"/>
        <a:ext cx="1867792" cy="1120675"/>
      </dsp:txXfrm>
    </dsp:sp>
    <dsp:sp modelId="{5C1A4E9D-9D44-496E-86AC-D9C6CEDB7779}">
      <dsp:nvSpPr>
        <dsp:cNvPr id="0" name=""/>
        <dsp:cNvSpPr/>
      </dsp:nvSpPr>
      <dsp:spPr>
        <a:xfrm>
          <a:off x="0" y="3375223"/>
          <a:ext cx="1867792" cy="1120675"/>
        </a:xfrm>
        <a:prstGeom prst="rect">
          <a:avLst/>
        </a:prstGeom>
        <a:solidFill>
          <a:srgbClr val="D328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Desconectar todas las opciones de conectividad si no se utilizan</a:t>
          </a:r>
        </a:p>
      </dsp:txBody>
      <dsp:txXfrm>
        <a:off x="0" y="3375223"/>
        <a:ext cx="1867792" cy="1120675"/>
      </dsp:txXfrm>
    </dsp:sp>
    <dsp:sp modelId="{1DD41C8D-089A-4D04-96D9-34F25F1997A8}">
      <dsp:nvSpPr>
        <dsp:cNvPr id="0" name=""/>
        <dsp:cNvSpPr/>
      </dsp:nvSpPr>
      <dsp:spPr>
        <a:xfrm>
          <a:off x="2054572" y="3375223"/>
          <a:ext cx="1867792" cy="1120675"/>
        </a:xfrm>
        <a:prstGeom prst="rect">
          <a:avLst/>
        </a:prstGeom>
        <a:solidFill>
          <a:srgbClr val="DE4F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Desconectar de Internet y apagar los dispositivos que no se estén utilizando</a:t>
          </a:r>
        </a:p>
      </dsp:txBody>
      <dsp:txXfrm>
        <a:off x="2054572" y="3375223"/>
        <a:ext cx="1867792" cy="1120675"/>
      </dsp:txXfrm>
    </dsp:sp>
    <dsp:sp modelId="{1B7FB122-6387-4FBB-818D-27F8CF011AF2}">
      <dsp:nvSpPr>
        <dsp:cNvPr id="0" name=""/>
        <dsp:cNvSpPr/>
      </dsp:nvSpPr>
      <dsp:spPr>
        <a:xfrm>
          <a:off x="4109144" y="3375223"/>
          <a:ext cx="1867792" cy="1120675"/>
        </a:xfrm>
        <a:prstGeom prst="rect">
          <a:avLst/>
        </a:prstGeom>
        <a:solidFill>
          <a:srgbClr val="AA2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Mantener el equilibrio en el tiempo de uso de las TIC</a:t>
          </a:r>
        </a:p>
      </dsp:txBody>
      <dsp:txXfrm>
        <a:off x="4109144" y="3375223"/>
        <a:ext cx="1867792" cy="1120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13DA6-F34E-4D6A-9D99-39A406F8D5BE}">
      <dsp:nvSpPr>
        <dsp:cNvPr id="0" name=""/>
        <dsp:cNvSpPr/>
      </dsp:nvSpPr>
      <dsp:spPr>
        <a:xfrm>
          <a:off x="959281" y="1675"/>
          <a:ext cx="2010739" cy="22447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D313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Establece reglas y límites, atendiendo al sentido común y a la madurez del menor</a:t>
          </a:r>
          <a:endParaRPr lang="es-ES" sz="2000" kern="1200" dirty="0"/>
        </a:p>
      </dsp:txBody>
      <dsp:txXfrm>
        <a:off x="1018174" y="60568"/>
        <a:ext cx="1892953" cy="2126975"/>
      </dsp:txXfrm>
    </dsp:sp>
    <dsp:sp modelId="{5545E0CC-7E3E-4709-BA07-656E562CD415}">
      <dsp:nvSpPr>
        <dsp:cNvPr id="0" name=""/>
        <dsp:cNvSpPr/>
      </dsp:nvSpPr>
      <dsp:spPr>
        <a:xfrm>
          <a:off x="3240364" y="792089"/>
          <a:ext cx="2010739" cy="2108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D313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rPr>
            <a:t>Conoce y usa las herramientas de control parental</a:t>
          </a:r>
          <a:endParaRPr lang="es-ES" sz="2000" kern="1200" dirty="0"/>
        </a:p>
      </dsp:txBody>
      <dsp:txXfrm>
        <a:off x="3299257" y="850982"/>
        <a:ext cx="1892953" cy="1991021"/>
      </dsp:txXfrm>
    </dsp:sp>
    <dsp:sp modelId="{E61F1F12-8614-4F5F-9159-47D70370D400}">
      <dsp:nvSpPr>
        <dsp:cNvPr id="0" name=""/>
        <dsp:cNvSpPr/>
      </dsp:nvSpPr>
      <dsp:spPr>
        <a:xfrm>
          <a:off x="5544611" y="3351"/>
          <a:ext cx="2010739" cy="34530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D3137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rPr>
            <a:t>Prepara un entorno TIC ajustado a la madurez del menor: cuentas de usuario específicas, buscadores y navegadores infantiles</a:t>
          </a:r>
          <a:endParaRPr lang="es-ES" sz="2000" kern="1200" dirty="0"/>
        </a:p>
      </dsp:txBody>
      <dsp:txXfrm>
        <a:off x="5603504" y="62244"/>
        <a:ext cx="1892953" cy="3335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4DCA5-1247-4190-BE97-13DDF04A8787}">
      <dsp:nvSpPr>
        <dsp:cNvPr id="0" name=""/>
        <dsp:cNvSpPr/>
      </dsp:nvSpPr>
      <dsp:spPr>
        <a:xfrm>
          <a:off x="0" y="72008"/>
          <a:ext cx="2362762" cy="141765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La importancia de no publicar excesiva información personal </a:t>
          </a:r>
        </a:p>
      </dsp:txBody>
      <dsp:txXfrm>
        <a:off x="0" y="72008"/>
        <a:ext cx="2362762" cy="1417657"/>
      </dsp:txXfrm>
    </dsp:sp>
    <dsp:sp modelId="{2E021FC9-ACA1-43B8-BB05-27B53F4A6CCC}">
      <dsp:nvSpPr>
        <dsp:cNvPr id="0" name=""/>
        <dsp:cNvSpPr/>
      </dsp:nvSpPr>
      <dsp:spPr>
        <a:xfrm>
          <a:off x="2599038" y="13501"/>
          <a:ext cx="2362762" cy="1417657"/>
        </a:xfrm>
        <a:prstGeom prst="rect">
          <a:avLst/>
        </a:prstGeom>
        <a:solidFill>
          <a:schemeClr val="accent1">
            <a:shade val="50000"/>
            <a:hueOff val="21616"/>
            <a:satOff val="842"/>
            <a:lumOff val="123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Configurar adecuadamente las opciones de privacidad en redes, navegadores, dispositivos móviles…</a:t>
          </a:r>
        </a:p>
      </dsp:txBody>
      <dsp:txXfrm>
        <a:off x="2599038" y="13501"/>
        <a:ext cx="2362762" cy="1417657"/>
      </dsp:txXfrm>
    </dsp:sp>
    <dsp:sp modelId="{79A486FB-5814-43E1-A23A-6B2CE931DD6F}">
      <dsp:nvSpPr>
        <dsp:cNvPr id="0" name=""/>
        <dsp:cNvSpPr/>
      </dsp:nvSpPr>
      <dsp:spPr>
        <a:xfrm>
          <a:off x="5198077" y="13501"/>
          <a:ext cx="2362762" cy="1417657"/>
        </a:xfrm>
        <a:prstGeom prst="rect">
          <a:avLst/>
        </a:prstGeom>
        <a:solidFill>
          <a:schemeClr val="accent1">
            <a:shade val="50000"/>
            <a:hueOff val="43233"/>
            <a:satOff val="1683"/>
            <a:lumOff val="247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Valorar cuando tener activados servicios de geolocalización</a:t>
          </a:r>
        </a:p>
      </dsp:txBody>
      <dsp:txXfrm>
        <a:off x="5198077" y="13501"/>
        <a:ext cx="2362762" cy="1417657"/>
      </dsp:txXfrm>
    </dsp:sp>
    <dsp:sp modelId="{EDF1DFA3-C643-428F-8EB7-55FFB29EB1EB}">
      <dsp:nvSpPr>
        <dsp:cNvPr id="0" name=""/>
        <dsp:cNvSpPr/>
      </dsp:nvSpPr>
      <dsp:spPr>
        <a:xfrm>
          <a:off x="0" y="1667435"/>
          <a:ext cx="2362762" cy="1417657"/>
        </a:xfrm>
        <a:prstGeom prst="rect">
          <a:avLst/>
        </a:prstGeom>
        <a:solidFill>
          <a:srgbClr val="D832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Cerrar las sesiones tras utilizar servicios en línea</a:t>
          </a:r>
        </a:p>
      </dsp:txBody>
      <dsp:txXfrm>
        <a:off x="0" y="1667435"/>
        <a:ext cx="2362762" cy="1417657"/>
      </dsp:txXfrm>
    </dsp:sp>
    <dsp:sp modelId="{38A8226B-FF4D-469C-B218-B59A0B49AE10}">
      <dsp:nvSpPr>
        <dsp:cNvPr id="0" name=""/>
        <dsp:cNvSpPr/>
      </dsp:nvSpPr>
      <dsp:spPr>
        <a:xfrm>
          <a:off x="2599038" y="1667435"/>
          <a:ext cx="2362762" cy="1417657"/>
        </a:xfrm>
        <a:prstGeom prst="rect">
          <a:avLst/>
        </a:prstGeom>
        <a:solidFill>
          <a:srgbClr val="E36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Ser respetuoso con la información de otras personas, no publicando información de terceros sin su permiso</a:t>
          </a:r>
        </a:p>
      </dsp:txBody>
      <dsp:txXfrm>
        <a:off x="2599038" y="1667435"/>
        <a:ext cx="2362762" cy="1417657"/>
      </dsp:txXfrm>
    </dsp:sp>
    <dsp:sp modelId="{C16B2A21-4B69-4823-B614-C9DFDED946D6}">
      <dsp:nvSpPr>
        <dsp:cNvPr id="0" name=""/>
        <dsp:cNvSpPr/>
      </dsp:nvSpPr>
      <dsp:spPr>
        <a:xfrm>
          <a:off x="5198077" y="1667435"/>
          <a:ext cx="2362762" cy="1417657"/>
        </a:xfrm>
        <a:prstGeom prst="rect">
          <a:avLst/>
        </a:prstGeom>
        <a:solidFill>
          <a:srgbClr val="AA2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Entender los riesgos de enviar contenido de carácter sexual</a:t>
          </a:r>
          <a:endParaRPr lang="es-ES" sz="1700" b="1" kern="1200" dirty="0"/>
        </a:p>
      </dsp:txBody>
      <dsp:txXfrm>
        <a:off x="5198077" y="1667435"/>
        <a:ext cx="2362762" cy="1417657"/>
      </dsp:txXfrm>
    </dsp:sp>
    <dsp:sp modelId="{E81E03E1-78F2-4EF1-9385-974965193955}">
      <dsp:nvSpPr>
        <dsp:cNvPr id="0" name=""/>
        <dsp:cNvSpPr/>
      </dsp:nvSpPr>
      <dsp:spPr>
        <a:xfrm>
          <a:off x="2599038" y="3321368"/>
          <a:ext cx="2362762" cy="1417657"/>
        </a:xfrm>
        <a:prstGeom prst="rect">
          <a:avLst/>
        </a:prstGeom>
        <a:solidFill>
          <a:srgbClr val="AA2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Pensar antes </a:t>
          </a:r>
          <a:r>
            <a:rPr lang="es-ES" sz="1700" b="0" kern="1200" dirty="0"/>
            <a:t>de publicar</a:t>
          </a:r>
        </a:p>
      </dsp:txBody>
      <dsp:txXfrm>
        <a:off x="2599038" y="3321368"/>
        <a:ext cx="2362762" cy="1417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E0872-C7C0-4BF5-96D0-0E11283F003A}">
      <dsp:nvSpPr>
        <dsp:cNvPr id="0" name=""/>
        <dsp:cNvSpPr/>
      </dsp:nvSpPr>
      <dsp:spPr>
        <a:xfrm>
          <a:off x="170341" y="373475"/>
          <a:ext cx="2632792" cy="1579675"/>
        </a:xfrm>
        <a:prstGeom prst="rect">
          <a:avLst/>
        </a:prstGeom>
        <a:solidFill>
          <a:srgbClr val="E36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Marcarse un horario de uso cuando usa internet como herramienta de ocio</a:t>
          </a:r>
        </a:p>
      </dsp:txBody>
      <dsp:txXfrm>
        <a:off x="170341" y="373475"/>
        <a:ext cx="2632792" cy="1579675"/>
      </dsp:txXfrm>
    </dsp:sp>
    <dsp:sp modelId="{EC832CF9-57EA-4378-87D4-1BC1368D199B}">
      <dsp:nvSpPr>
        <dsp:cNvPr id="0" name=""/>
        <dsp:cNvSpPr/>
      </dsp:nvSpPr>
      <dsp:spPr>
        <a:xfrm>
          <a:off x="2911815" y="373475"/>
          <a:ext cx="2632792" cy="1579675"/>
        </a:xfrm>
        <a:prstGeom prst="rect">
          <a:avLst/>
        </a:prstGeom>
        <a:solidFill>
          <a:srgbClr val="DC47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Respetar los horarios</a:t>
          </a:r>
        </a:p>
      </dsp:txBody>
      <dsp:txXfrm>
        <a:off x="2911815" y="373475"/>
        <a:ext cx="2632792" cy="1579675"/>
      </dsp:txXfrm>
    </dsp:sp>
    <dsp:sp modelId="{2EDC6B33-E852-49AB-8744-C5AE6824A8FD}">
      <dsp:nvSpPr>
        <dsp:cNvPr id="0" name=""/>
        <dsp:cNvSpPr/>
      </dsp:nvSpPr>
      <dsp:spPr>
        <a:xfrm>
          <a:off x="2906655" y="2020729"/>
          <a:ext cx="2632792" cy="1579675"/>
        </a:xfrm>
        <a:prstGeom prst="rect">
          <a:avLst/>
        </a:prstGeom>
        <a:solidFill>
          <a:srgbClr val="E366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Buscar otras actividades alternativas</a:t>
          </a:r>
        </a:p>
      </dsp:txBody>
      <dsp:txXfrm>
        <a:off x="2906655" y="2020729"/>
        <a:ext cx="2632792" cy="1579675"/>
      </dsp:txXfrm>
    </dsp:sp>
    <dsp:sp modelId="{F8D2F883-ACCE-4585-9404-2DC247481A79}">
      <dsp:nvSpPr>
        <dsp:cNvPr id="0" name=""/>
        <dsp:cNvSpPr/>
      </dsp:nvSpPr>
      <dsp:spPr>
        <a:xfrm>
          <a:off x="170354" y="2017998"/>
          <a:ext cx="2632792" cy="1579675"/>
        </a:xfrm>
        <a:prstGeom prst="rect">
          <a:avLst/>
        </a:prstGeom>
        <a:solidFill>
          <a:srgbClr val="DC474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Cuidar las relaciones sociales también en persona</a:t>
          </a:r>
        </a:p>
      </dsp:txBody>
      <dsp:txXfrm>
        <a:off x="170354" y="2017998"/>
        <a:ext cx="2632792" cy="1579675"/>
      </dsp:txXfrm>
    </dsp:sp>
    <dsp:sp modelId="{623AA8F6-AE24-4943-9622-5D1C3274C1FB}">
      <dsp:nvSpPr>
        <dsp:cNvPr id="0" name=""/>
        <dsp:cNvSpPr/>
      </dsp:nvSpPr>
      <dsp:spPr>
        <a:xfrm>
          <a:off x="4104457" y="3136495"/>
          <a:ext cx="4165788" cy="1588853"/>
        </a:xfrm>
        <a:prstGeom prst="rect">
          <a:avLst/>
        </a:prstGeom>
        <a:solidFill>
          <a:srgbClr val="AA21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Y recuerda, si creemos que nuestro hijo sufre adicción: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Ofrécele apoyo y comprensión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Busca ayuda de un especialista</a:t>
          </a:r>
        </a:p>
      </dsp:txBody>
      <dsp:txXfrm>
        <a:off x="4104457" y="3136495"/>
        <a:ext cx="4165788" cy="1588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Se usa para mostrar pasos secuenciales en una tarea, un proceso o un flujo de trabajo, o bien para realzar el movimiento o la dirección. Funciona mejor con una cantidad mínima de texto de nivel 1 y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0B536-51E1-4401-AF0B-9DCB7444EC20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FB5C9-81FA-4710-B165-B93E385E281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71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D3A5-61E4-41FB-BDD8-4A3F31366299}" type="datetimeFigureOut">
              <a:rPr lang="es-ES" smtClean="0"/>
              <a:pPr/>
              <a:t>17/02/2017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8BDE8-A576-4CDF-8B7E-C1251C1776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79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726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77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979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909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5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06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226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4998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685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691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9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827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Twits</a:t>
            </a:r>
            <a:r>
              <a:rPr lang="es-ES" dirty="0"/>
              <a:t> frustran ficha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3282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699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699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017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4024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472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31</a:t>
            </a:fld>
            <a:endParaRPr lang="es-ES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Decálogo: 28:16   , Casos reales: 56:53 (fumadores, juegos…)/1:12:50 /1:24:18 (responsabilidad civil)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11944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0B954-6086-480A-8FB2-14966B9E2500}" type="slidenum">
              <a:rPr lang="es-ES_tradnl" smtClean="0"/>
              <a:pPr/>
              <a:t>32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974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39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96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35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600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042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321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BDE8-A576-4CDF-8B7E-C1251C1776C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17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Logotipo INCIBE, Ministerio de Industria, Energía y Turism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5510" y="6134264"/>
            <a:ext cx="1255174" cy="61511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646721" y="2847975"/>
            <a:ext cx="1908785" cy="190878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13740" y="2849545"/>
            <a:ext cx="5787085" cy="19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21272" y="0"/>
            <a:ext cx="12858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65029" y="3186248"/>
            <a:ext cx="5343705" cy="19001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1704975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1" descr="Logotipo INCIBE, Ministerio de Industria, Energía y Turismo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0104" y="6052254"/>
            <a:ext cx="2108697" cy="766733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346117" y="0"/>
            <a:ext cx="2847975" cy="28479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25" y="398934"/>
            <a:ext cx="2003158" cy="1997142"/>
          </a:xfrm>
          <a:prstGeom prst="rect">
            <a:avLst/>
          </a:prstGeom>
        </p:spPr>
      </p:pic>
      <p:pic>
        <p:nvPicPr>
          <p:cNvPr id="15" name="Picture 1" descr="Logotipo INCIBE, Ministerio de Industria, Energía y Turism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684" y="6167815"/>
            <a:ext cx="1763203" cy="5356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340" y="6215114"/>
            <a:ext cx="1579692" cy="4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777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E73137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DD313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41" y="5913023"/>
            <a:ext cx="795598" cy="79559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quarter" idx="10"/>
          </p:nvPr>
        </p:nvSpPr>
        <p:spPr>
          <a:xfrm>
            <a:off x="457200" y="1196975"/>
            <a:ext cx="8229600" cy="46799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>
          <a:xfrm>
            <a:off x="457200" y="6398603"/>
            <a:ext cx="8229600" cy="2880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4234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tipo Ministerio de Industria, Energía y Turismo"/>
          <p:cNvPicPr>
            <a:picLocks noChangeAspect="1"/>
          </p:cNvPicPr>
          <p:nvPr/>
        </p:nvPicPr>
        <p:blipFill>
          <a:blip r:embed="rId2" cstate="print"/>
          <a:srcRect l="10075"/>
          <a:stretch>
            <a:fillRect/>
          </a:stretch>
        </p:blipFill>
        <p:spPr bwMode="auto">
          <a:xfrm>
            <a:off x="1057250" y="5977556"/>
            <a:ext cx="20240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0" y="1"/>
            <a:ext cx="9144000" cy="3946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8357" y="3230703"/>
            <a:ext cx="464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Gracias por su atención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329" y="4357893"/>
            <a:ext cx="1789343" cy="178396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55515" y="3929541"/>
            <a:ext cx="411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65000"/>
                  </a:schemeClr>
                </a:solidFill>
              </a:rPr>
              <a:t>https://menores.osi.es/cibercooperantes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88" y="6029177"/>
            <a:ext cx="1887392" cy="526911"/>
          </a:xfrm>
          <a:prstGeom prst="rect">
            <a:avLst/>
          </a:prstGeom>
        </p:spPr>
      </p:pic>
      <p:sp>
        <p:nvSpPr>
          <p:cNvPr id="16" name="17 CuadroTexto"/>
          <p:cNvSpPr txBox="1"/>
          <p:nvPr/>
        </p:nvSpPr>
        <p:spPr>
          <a:xfrm>
            <a:off x="1836676" y="1930822"/>
            <a:ext cx="7416824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ES" sz="4000" b="1" dirty="0">
                <a:solidFill>
                  <a:prstClr val="white"/>
                </a:solidFill>
              </a:rPr>
              <a:t>Escuela Cibersegura</a:t>
            </a:r>
          </a:p>
          <a:p>
            <a:pPr algn="r">
              <a:lnSpc>
                <a:spcPct val="120000"/>
              </a:lnSpc>
            </a:pPr>
            <a:r>
              <a:rPr lang="es-ES" sz="1600" dirty="0">
                <a:solidFill>
                  <a:prstClr val="white"/>
                </a:solidFill>
              </a:rPr>
              <a:t>Promoción del uso seguro y responsable de Internet entre los menores</a:t>
            </a:r>
          </a:p>
        </p:txBody>
      </p:sp>
      <p:sp>
        <p:nvSpPr>
          <p:cNvPr id="18" name="Redondear rectángulo de esquina del mismo lado 32"/>
          <p:cNvSpPr/>
          <p:nvPr/>
        </p:nvSpPr>
        <p:spPr>
          <a:xfrm>
            <a:off x="1835696" y="1894307"/>
            <a:ext cx="7308304" cy="1359414"/>
          </a:xfrm>
          <a:prstGeom prst="round2SameRect">
            <a:avLst/>
          </a:prstGeom>
          <a:solidFill>
            <a:srgbClr val="DD3137"/>
          </a:solidFill>
          <a:ln>
            <a:solidFill>
              <a:schemeClr val="accent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0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9" name="17 CuadroTexto"/>
          <p:cNvSpPr txBox="1"/>
          <p:nvPr/>
        </p:nvSpPr>
        <p:spPr>
          <a:xfrm>
            <a:off x="1548644" y="2049581"/>
            <a:ext cx="7416824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s-ES" sz="4000" b="1" dirty="0" err="1">
                <a:solidFill>
                  <a:prstClr val="white"/>
                </a:solidFill>
                <a:latin typeface="Trebuchet MS" pitchFamily="34" charset="0"/>
              </a:rPr>
              <a:t>Cibercooperantes</a:t>
            </a:r>
            <a:endParaRPr lang="es-ES" sz="4000" b="1" dirty="0">
              <a:solidFill>
                <a:prstClr val="white"/>
              </a:solidFill>
              <a:latin typeface="Trebuchet MS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dirty="0">
                <a:solidFill>
                  <a:prstClr val="white"/>
                </a:solidFill>
                <a:latin typeface="Trebuchet MS" pitchFamily="34" charset="0"/>
              </a:rPr>
              <a:t>contacto@menores.osi.es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53" y="326448"/>
            <a:ext cx="2275114" cy="227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372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5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bc.es/familia-padres-hijos/20140110/abci-contrato-madre-iphone-201401091035.html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ow.ly/d/3jsb" TargetMode="External"/><Relationship Id="rId5" Type="http://schemas.openxmlformats.org/officeDocument/2006/relationships/image" Target="../media/image31.JPG"/><Relationship Id="rId10" Type="http://schemas.openxmlformats.org/officeDocument/2006/relationships/image" Target="../media/image30.png"/><Relationship Id="rId4" Type="http://schemas.openxmlformats.org/officeDocument/2006/relationships/hyperlink" Target="https://menores.osi.es/sites/default/files/contenidos/blog/hogar/pacto-familiar-tablet.pdf" TargetMode="External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ores.osi.es/hogar-ciberseguro/herramienta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hyperlink" Target="http://www.elmundo.es/deportes/2015/12/28/56819cf1268e3e58528b45f0.html" TargetMode="Externa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ores.osi.es/sites/default/files/contenidos/documentos/osi_menores_guia_mediacion_parental_internet.pdf" TargetMode="External"/><Relationship Id="rId7" Type="http://schemas.openxmlformats.org/officeDocument/2006/relationships/hyperlink" Target="https://menores.osi.es/hogar-ciberseguro/blo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ores.osi.es/sites/default/files/contenidos/blog/hogar/pacto-familiar-tablet.pdf" TargetMode="External"/><Relationship Id="rId5" Type="http://schemas.openxmlformats.org/officeDocument/2006/relationships/hyperlink" Target="https://www.osi.es/es/actualidad/blog/2014/10/31/orden-en-casa-cada-miembro-de-la-familia-con-su-cuenta-de-usuario" TargetMode="External"/><Relationship Id="rId4" Type="http://schemas.openxmlformats.org/officeDocument/2006/relationships/hyperlink" Target="http://formacion.chaval.es/component/jdownloads/send/12-contenidos-mediacion-parental/61-mon-mediacion?option=com_jdownload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https://www.osi.es/es/contacto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i.es/reporte-de-fraude/formulario-de-alta-de-incidentes-generales" TargetMode="External"/><Relationship Id="rId5" Type="http://schemas.openxmlformats.org/officeDocument/2006/relationships/hyperlink" Target="https://www.osi.es/es/herramientas" TargetMode="External"/><Relationship Id="rId4" Type="http://schemas.openxmlformats.org/officeDocument/2006/relationships/hyperlink" Target="https://menores.osi.es/hogar-ciberseguro/herramientas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dt.guardiacivil.es/" TargetMode="External"/><Relationship Id="rId3" Type="http://schemas.openxmlformats.org/officeDocument/2006/relationships/hyperlink" Target="http://www.pantallasamigas.net/" TargetMode="External"/><Relationship Id="rId7" Type="http://schemas.openxmlformats.org/officeDocument/2006/relationships/hyperlink" Target="http://www.policia.es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scal.es/fiscal/publico/ciudadano/fiscal_especialista/menores/!ut/p/a1/04_Sj9CPykssy0xPLMnMz0vMAfGjzOI9HT0cDT2DDbzcfSzcDBzdPYOdTD08jE1MTIAKInErsAgyQdXv723oApT29fMLswgwNDAxh-o3wAEcDQjZH64fhU-Jv58ZfgVgJ4IV4HMDIVcU5IZGGGR6pgMAe1Aj_g!!/dl5/d5/L2dBISEvZ0FBIS9nQSEh/" TargetMode="External"/><Relationship Id="rId11" Type="http://schemas.openxmlformats.org/officeDocument/2006/relationships/hyperlink" Target="http://www.elmundo.es/blogs/elmundo/abogadored/2016/03/10/pueden-los-padres-acceder-al-perfil-de.html" TargetMode="External"/><Relationship Id="rId5" Type="http://schemas.openxmlformats.org/officeDocument/2006/relationships/hyperlink" Target="http://www.padres20.org/" TargetMode="External"/><Relationship Id="rId10" Type="http://schemas.openxmlformats.org/officeDocument/2006/relationships/hyperlink" Target="https://www.youtube.com/watch?v=Ba0Rr36rdJk" TargetMode="External"/><Relationship Id="rId4" Type="http://schemas.openxmlformats.org/officeDocument/2006/relationships/hyperlink" Target="http://www.anar.org/" TargetMode="External"/><Relationship Id="rId9" Type="http://schemas.openxmlformats.org/officeDocument/2006/relationships/hyperlink" Target="https://www.gdt.guardiacivil.es/webgdt/pinformar.php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EG90WF4O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8812"/>
          </a:xfrm>
        </p:spPr>
        <p:txBody>
          <a:bodyPr/>
          <a:lstStyle/>
          <a:p>
            <a:r>
              <a:rPr lang="es-ES" dirty="0"/>
              <a:t>Día de la Internet Segura, 07/02/2017</a:t>
            </a:r>
          </a:p>
        </p:txBody>
      </p:sp>
      <p:sp>
        <p:nvSpPr>
          <p:cNvPr id="6" name="Marcador de contenido 8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5011738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>
                <a:solidFill>
                  <a:srgbClr val="59565C"/>
                </a:solidFill>
              </a:rPr>
              <a:t>Promueve INSAFE, red de Centros de Seguridad en Internet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solidFill>
                  <a:srgbClr val="59565C"/>
                </a:solidFill>
              </a:rPr>
              <a:t>Sensibilización, formación y líneas de ayuda</a:t>
            </a:r>
          </a:p>
          <a:p>
            <a:pPr lvl="1">
              <a:lnSpc>
                <a:spcPct val="150000"/>
              </a:lnSpc>
            </a:pPr>
            <a:r>
              <a:rPr lang="es-ES" dirty="0">
                <a:solidFill>
                  <a:srgbClr val="59565C"/>
                </a:solidFill>
              </a:rPr>
              <a:t>Más de 100 países en Europa y el resto del mundo</a:t>
            </a:r>
          </a:p>
          <a:p>
            <a:pPr lvl="1">
              <a:lnSpc>
                <a:spcPct val="150000"/>
              </a:lnSpc>
            </a:pPr>
            <a:endParaRPr lang="es-ES" dirty="0">
              <a:solidFill>
                <a:srgbClr val="59565C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7" t="4635" r="6057" b="4635"/>
          <a:stretch/>
        </p:blipFill>
        <p:spPr>
          <a:xfrm>
            <a:off x="539552" y="2429900"/>
            <a:ext cx="7920880" cy="38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248568"/>
            <a:ext cx="8229600" cy="658812"/>
          </a:xfrm>
        </p:spPr>
        <p:txBody>
          <a:bodyPr>
            <a:normAutofit/>
          </a:bodyPr>
          <a:lstStyle/>
          <a:p>
            <a:r>
              <a:rPr lang="es-ES" dirty="0"/>
              <a:t>Regla básica en el control parental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Educación digital del menor</a:t>
            </a:r>
          </a:p>
        </p:txBody>
      </p:sp>
      <p:pic>
        <p:nvPicPr>
          <p:cNvPr id="10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24" y="2780928"/>
            <a:ext cx="4214553" cy="280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Marcador de contenido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42624134"/>
              </p:ext>
            </p:extLst>
          </p:nvPr>
        </p:nvGraphicFramePr>
        <p:xfrm>
          <a:off x="1691680" y="116632"/>
          <a:ext cx="5976664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400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control activo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6" y="3347848"/>
            <a:ext cx="5253644" cy="2838796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 activo. Estrategias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625447675"/>
              </p:ext>
            </p:extLst>
          </p:nvPr>
        </p:nvGraphicFramePr>
        <p:xfrm>
          <a:off x="511086" y="980728"/>
          <a:ext cx="8196472" cy="305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41" y="5913023"/>
            <a:ext cx="795598" cy="7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7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Control activo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021676" cy="453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 activo. Pautas</a:t>
            </a: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49669476"/>
              </p:ext>
            </p:extLst>
          </p:nvPr>
        </p:nvGraphicFramePr>
        <p:xfrm>
          <a:off x="4355976" y="1124744"/>
          <a:ext cx="4681537" cy="4651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3424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contenido 10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" y="2340570"/>
            <a:ext cx="3456384" cy="2201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Marcador de texto 6"/>
          <p:cNvSpPr>
            <a:spLocks noGrp="1"/>
          </p:cNvSpPr>
          <p:nvPr>
            <p:ph type="body" idx="4294967295"/>
          </p:nvPr>
        </p:nvSpPr>
        <p:spPr>
          <a:xfrm>
            <a:off x="-190372" y="1739652"/>
            <a:ext cx="3320108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b="1" dirty="0">
                <a:solidFill>
                  <a:srgbClr val="DD3137"/>
                </a:solidFill>
              </a:rPr>
              <a:t>Enséñale a: 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32886438"/>
              </p:ext>
            </p:extLst>
          </p:nvPr>
        </p:nvGraphicFramePr>
        <p:xfrm>
          <a:off x="2987824" y="836712"/>
          <a:ext cx="5976937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Control activo (II)</a:t>
            </a:r>
          </a:p>
        </p:txBody>
      </p:sp>
      <p:sp>
        <p:nvSpPr>
          <p:cNvPr id="9" name="Marcador de texto 8"/>
          <p:cNvSpPr txBox="1">
            <a:spLocks/>
          </p:cNvSpPr>
          <p:nvPr/>
        </p:nvSpPr>
        <p:spPr>
          <a:xfrm>
            <a:off x="457200" y="6398603"/>
            <a:ext cx="8229600" cy="28803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Control parental activo. Pautas</a:t>
            </a:r>
          </a:p>
        </p:txBody>
      </p:sp>
    </p:spTree>
    <p:extLst>
      <p:ext uri="{BB962C8B-B14F-4D97-AF65-F5344CB8AC3E}">
        <p14:creationId xmlns:p14="http://schemas.microsoft.com/office/powerpoint/2010/main" val="1848482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8" y="3571487"/>
            <a:ext cx="3923607" cy="2618509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Estrategias de control restrictivo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 restrictivo. Estrategias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990702334"/>
              </p:ext>
            </p:extLst>
          </p:nvPr>
        </p:nvGraphicFramePr>
        <p:xfrm>
          <a:off x="457200" y="1340768"/>
          <a:ext cx="8352928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457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Pactos para limitar el uso de las TIC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 restrictivo. Ejemplos</a:t>
            </a:r>
          </a:p>
        </p:txBody>
      </p:sp>
      <p:pic>
        <p:nvPicPr>
          <p:cNvPr id="2" name="1 Imagen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962"/>
            <a:ext cx="3632816" cy="4450075"/>
          </a:xfrm>
          <a:prstGeom prst="rect">
            <a:avLst/>
          </a:prstGeom>
        </p:spPr>
      </p:pic>
      <p:pic>
        <p:nvPicPr>
          <p:cNvPr id="12" name="Marcador de contenido 13">
            <a:hlinkClick r:id="rId6"/>
          </p:cNvPr>
          <p:cNvPicPr>
            <a:picLocks noGrp="1" noChangeAspect="1"/>
          </p:cNvPicPr>
          <p:nvPr>
            <p:ph idx="4294967295"/>
          </p:nvPr>
        </p:nvPicPr>
        <p:blipFill>
          <a:blip r:embed="rId7" cstate="print"/>
          <a:stretch>
            <a:fillRect/>
          </a:stretch>
        </p:blipFill>
        <p:spPr>
          <a:xfrm rot="21222058">
            <a:off x="4971258" y="1370391"/>
            <a:ext cx="3129583" cy="3512277"/>
          </a:xfrm>
          <a:prstGeom prst="rect">
            <a:avLst/>
          </a:prstGeom>
        </p:spPr>
      </p:pic>
      <p:graphicFrame>
        <p:nvGraphicFramePr>
          <p:cNvPr id="13" name="Objeto 12">
            <a:hlinkClick r:id="rId8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477286"/>
              </p:ext>
            </p:extLst>
          </p:nvPr>
        </p:nvGraphicFramePr>
        <p:xfrm>
          <a:off x="5796136" y="3429000"/>
          <a:ext cx="2758760" cy="2463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Imagen de mapa de bits" r:id="rId9" imgW="6903720" imgH="6164640" progId="PBrush">
                  <p:embed/>
                </p:oleObj>
              </mc:Choice>
              <mc:Fallback>
                <p:oleObj name="Imagen de mapa de bits" r:id="rId9" imgW="6903720" imgH="616464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429000"/>
                        <a:ext cx="2758760" cy="24631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7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Herramientas de control parental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 restrictivo. Ejemplos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031171"/>
            <a:ext cx="7429500" cy="4541973"/>
          </a:xfrm>
          <a:prstGeom prst="rect">
            <a:avLst/>
          </a:prstGeom>
        </p:spPr>
      </p:pic>
      <p:sp>
        <p:nvSpPr>
          <p:cNvPr id="9" name="1 Rectángulo"/>
          <p:cNvSpPr/>
          <p:nvPr/>
        </p:nvSpPr>
        <p:spPr>
          <a:xfrm>
            <a:off x="1583668" y="562732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70C0"/>
                </a:solidFill>
                <a:hlinkClick r:id="rId4"/>
              </a:rPr>
              <a:t>https://menores.osi.es/hogar-ciberseguro/herramientas</a:t>
            </a:r>
            <a:endParaRPr lang="es-E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7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Cuentas de usuario específicas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294967295"/>
          </p:nvPr>
        </p:nvSpPr>
        <p:spPr>
          <a:xfrm>
            <a:off x="4211960" y="1257520"/>
            <a:ext cx="4643437" cy="4329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Clr>
                <a:srgbClr val="0070C0"/>
              </a:buClr>
              <a:buNone/>
            </a:pPr>
            <a:r>
              <a:rPr lang="es-ES" b="1" dirty="0">
                <a:solidFill>
                  <a:srgbClr val="DD3137"/>
                </a:solidFill>
              </a:rPr>
              <a:t>Ventajas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>
              <a:spcAft>
                <a:spcPts val="600"/>
              </a:spcAft>
              <a:buClr>
                <a:srgbClr val="DD3137"/>
              </a:buClr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Seguridad de nuestra información y archivos</a:t>
            </a:r>
          </a:p>
          <a:p>
            <a:pPr>
              <a:spcAft>
                <a:spcPts val="600"/>
              </a:spcAft>
              <a:buClr>
                <a:srgbClr val="DD3137"/>
              </a:buClr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Mayor protección frente a malware (virus)</a:t>
            </a:r>
          </a:p>
          <a:p>
            <a:pPr>
              <a:spcAft>
                <a:spcPts val="600"/>
              </a:spcAft>
              <a:buClr>
                <a:srgbClr val="DD3137"/>
              </a:buClr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Protección infantil. Mayor seguridad de los menores: </a:t>
            </a:r>
          </a:p>
          <a:p>
            <a:pPr lvl="1">
              <a:spcAft>
                <a:spcPts val="600"/>
              </a:spcAft>
              <a:buClr>
                <a:srgbClr val="DD313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Bloquear uso específico de aplicaciones y acceso a Páginas Web</a:t>
            </a:r>
          </a:p>
          <a:p>
            <a:pPr lvl="1">
              <a:spcAft>
                <a:spcPts val="600"/>
              </a:spcAft>
              <a:buClr>
                <a:srgbClr val="DD313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Acotar tiempo de conexión</a:t>
            </a:r>
          </a:p>
          <a:p>
            <a:pPr lvl="1">
              <a:spcAft>
                <a:spcPts val="600"/>
              </a:spcAft>
              <a:buClr>
                <a:srgbClr val="DD3137"/>
              </a:buClr>
              <a:buSzPct val="80000"/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Obtener informes sobre navegación</a:t>
            </a:r>
          </a:p>
        </p:txBody>
      </p:sp>
      <p:sp>
        <p:nvSpPr>
          <p:cNvPr id="9" name="Marcador de texto 7"/>
          <p:cNvSpPr txBox="1">
            <a:spLocks/>
          </p:cNvSpPr>
          <p:nvPr/>
        </p:nvSpPr>
        <p:spPr>
          <a:xfrm>
            <a:off x="457200" y="6398603"/>
            <a:ext cx="8229600" cy="28803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Contol</a:t>
            </a:r>
            <a:r>
              <a:rPr lang="es-ES" dirty="0"/>
              <a:t> parental restrictivo. Cuentas de usuario específicas</a:t>
            </a:r>
          </a:p>
        </p:txBody>
      </p:sp>
      <p:pic>
        <p:nvPicPr>
          <p:cNvPr id="13" name="Marcador de contenido 2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" y="1502611"/>
            <a:ext cx="3218874" cy="383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579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 adaptadas en función de la edad del menor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0"/>
          </p:nvPr>
        </p:nvPicPr>
        <p:blipFill>
          <a:blip r:embed="rId3" cstate="print"/>
          <a:stretch>
            <a:fillRect/>
          </a:stretch>
        </p:blipFill>
        <p:spPr>
          <a:xfrm>
            <a:off x="1003901" y="1341338"/>
            <a:ext cx="7136197" cy="467995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por grupo de edad</a:t>
            </a:r>
          </a:p>
        </p:txBody>
      </p:sp>
    </p:spTree>
    <p:extLst>
      <p:ext uri="{BB962C8B-B14F-4D97-AF65-F5344CB8AC3E}">
        <p14:creationId xmlns:p14="http://schemas.microsoft.com/office/powerpoint/2010/main" val="356295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REGISTROS EN REDES SOCIALES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457325"/>
            <a:ext cx="6886575" cy="3943350"/>
          </a:xfrm>
          <a:prstGeom prst="rect">
            <a:avLst/>
          </a:prstGeom>
        </p:spPr>
      </p:pic>
      <p:sp>
        <p:nvSpPr>
          <p:cNvPr id="4" name="Marcador de texto 7"/>
          <p:cNvSpPr>
            <a:spLocks noGrp="1"/>
          </p:cNvSpPr>
          <p:nvPr>
            <p:ph type="body" sz="quarter" idx="11"/>
          </p:nvPr>
        </p:nvSpPr>
        <p:spPr>
          <a:xfrm>
            <a:off x="457200" y="6398603"/>
            <a:ext cx="8229600" cy="288032"/>
          </a:xfrm>
        </p:spPr>
        <p:txBody>
          <a:bodyPr/>
          <a:lstStyle/>
          <a:p>
            <a:r>
              <a:rPr lang="es-ES" dirty="0"/>
              <a:t>Control parental. Recomendaciones de registros por grupo de edad</a:t>
            </a:r>
          </a:p>
        </p:txBody>
      </p:sp>
    </p:spTree>
    <p:extLst>
      <p:ext uri="{BB962C8B-B14F-4D97-AF65-F5344CB8AC3E}">
        <p14:creationId xmlns:p14="http://schemas.microsoft.com/office/powerpoint/2010/main" val="346631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Control parental</a:t>
            </a:r>
          </a:p>
        </p:txBody>
      </p:sp>
    </p:spTree>
    <p:extLst>
      <p:ext uri="{BB962C8B-B14F-4D97-AF65-F5344CB8AC3E}">
        <p14:creationId xmlns:p14="http://schemas.microsoft.com/office/powerpoint/2010/main" val="143095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8 Marcador de contenido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2" y="1412776"/>
            <a:ext cx="3954780" cy="400812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Netiqueta. Comportamiento en línea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86408" y="2420888"/>
            <a:ext cx="2916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Pautas de buen </a:t>
            </a:r>
          </a:p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comportamiento </a:t>
            </a:r>
          </a:p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comunicarse </a:t>
            </a:r>
          </a:p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la red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499992" y="1412776"/>
            <a:ext cx="4464496" cy="4176464"/>
          </a:xfrm>
          <a:prstGeom prst="rect">
            <a:avLst/>
          </a:prstGeom>
        </p:spPr>
        <p:txBody>
          <a:bodyPr anchor="ctr"/>
          <a:lstStyle/>
          <a:p>
            <a:pPr lvl="0" indent="447675">
              <a:spcAft>
                <a:spcPts val="600"/>
              </a:spcAft>
              <a:buChar char="•"/>
            </a:pPr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Mayúsculas = ¡¡GRITAR!!</a:t>
            </a:r>
          </a:p>
          <a:p>
            <a:pPr lvl="0" indent="447675">
              <a:spcAft>
                <a:spcPts val="600"/>
              </a:spcAft>
              <a:buChar char="•"/>
            </a:pPr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Pensar antes de escribir</a:t>
            </a:r>
          </a:p>
          <a:p>
            <a:pPr lvl="0" indent="447675">
              <a:spcAft>
                <a:spcPts val="600"/>
              </a:spcAft>
              <a:buChar char="•"/>
            </a:pPr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Respetar la privacidad de los demás </a:t>
            </a:r>
          </a:p>
          <a:p>
            <a:pPr lvl="0" indent="447675">
              <a:spcAft>
                <a:spcPts val="600"/>
              </a:spcAft>
              <a:buChar char="•"/>
            </a:pPr>
            <a:r>
              <a:rPr lang="es-ES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Pedir las cosas con educación</a:t>
            </a:r>
          </a:p>
          <a:p>
            <a:pPr lvl="0" indent="447675">
              <a:spcAft>
                <a:spcPts val="600"/>
              </a:spcAft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Seguir en la red los mismos estándares de comportamiento que en la calle</a:t>
            </a:r>
          </a:p>
          <a:p>
            <a:pPr lvl="0" indent="447675">
              <a:spcAft>
                <a:spcPts val="600"/>
              </a:spcAft>
              <a:buChar char="•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62908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Netiqueta. Comportamiento en línea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0" y="1052736"/>
            <a:ext cx="6217920" cy="3861476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36104" y="4640376"/>
            <a:ext cx="7871792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Aquello que no te gustaría que te hicieran a ti, no se lo hagas a otros en Internet.</a:t>
            </a:r>
          </a:p>
        </p:txBody>
      </p:sp>
    </p:spTree>
    <p:extLst>
      <p:ext uri="{BB962C8B-B14F-4D97-AF65-F5344CB8AC3E}">
        <p14:creationId xmlns:p14="http://schemas.microsoft.com/office/powerpoint/2010/main" val="980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Comunicación familiar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296" y="980728"/>
            <a:ext cx="6895407" cy="3878208"/>
          </a:xfrm>
        </p:spPr>
      </p:pic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" y="3933056"/>
            <a:ext cx="9144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Uno de los pilares clave de la prevención es </a:t>
            </a:r>
            <a:r>
              <a:rPr lang="es-ES" sz="2800" b="1" dirty="0">
                <a:solidFill>
                  <a:srgbClr val="DD3137"/>
                </a:solidFill>
              </a:rPr>
              <a:t>transmitir a los hijos una información clara y objetiva</a:t>
            </a:r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respecto a los riesgos y cuáles son las consecuencias del uso inapropiado de las tecnologías.</a:t>
            </a:r>
            <a:endParaRPr lang="es-ES" sz="28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peligros del acoso en Internet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5" y="1275888"/>
            <a:ext cx="3807229" cy="4522124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</p:spTree>
    <p:extLst>
      <p:ext uri="{BB962C8B-B14F-4D97-AF65-F5344CB8AC3E}">
        <p14:creationId xmlns:p14="http://schemas.microsoft.com/office/powerpoint/2010/main" val="2154835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Privacidad, identidad y reputación digital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52" y="1397712"/>
            <a:ext cx="5119096" cy="4536628"/>
          </a:xfrm>
        </p:spPr>
      </p:pic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</p:spTree>
    <p:extLst>
      <p:ext uri="{BB962C8B-B14F-4D97-AF65-F5344CB8AC3E}">
        <p14:creationId xmlns:p14="http://schemas.microsoft.com/office/powerpoint/2010/main" val="3067395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>
                <a:hlinkClick r:id="rId3"/>
              </a:rPr>
              <a:t>Privacidad, identidad y reputación digital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150861878"/>
              </p:ext>
            </p:extLst>
          </p:nvPr>
        </p:nvGraphicFramePr>
        <p:xfrm>
          <a:off x="827584" y="1196752"/>
          <a:ext cx="75608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783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Uso excesivo de las TIC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  <p:pic>
        <p:nvPicPr>
          <p:cNvPr id="8" name="Marcador de contenido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43" y="1412776"/>
            <a:ext cx="4030314" cy="403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63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/>
              <a:t>Uso excesivo de las TIC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Recomendaciones específicas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012111803"/>
              </p:ext>
            </p:extLst>
          </p:nvPr>
        </p:nvGraphicFramePr>
        <p:xfrm>
          <a:off x="539552" y="933450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82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Cómo responder ante un incidente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14150557"/>
              </p:ext>
            </p:extLst>
          </p:nvPr>
        </p:nvGraphicFramePr>
        <p:xfrm>
          <a:off x="107504" y="836712"/>
          <a:ext cx="5410944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Cómo responder ante un incidente</a:t>
            </a:r>
          </a:p>
        </p:txBody>
      </p:sp>
      <p:graphicFrame>
        <p:nvGraphicFramePr>
          <p:cNvPr id="7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741089"/>
              </p:ext>
            </p:extLst>
          </p:nvPr>
        </p:nvGraphicFramePr>
        <p:xfrm>
          <a:off x="4716016" y="2204864"/>
          <a:ext cx="3888432" cy="340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81973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para la educación digital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273050" lvl="0" indent="-27305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3"/>
              </a:rPr>
              <a:t>Guía para el uso seguro y responsable de Internet por los menores. Itinerario de </a:t>
            </a:r>
            <a:r>
              <a:rPr lang="es-ES" sz="2200" dirty="0" err="1">
                <a:solidFill>
                  <a:srgbClr val="0070C0"/>
                </a:solidFill>
                <a:hlinkClick r:id="rId3"/>
              </a:rPr>
              <a:t>Conrol</a:t>
            </a:r>
            <a:r>
              <a:rPr lang="es-ES" sz="2200" dirty="0">
                <a:solidFill>
                  <a:srgbClr val="0070C0"/>
                </a:solidFill>
                <a:hlinkClick r:id="rId3"/>
              </a:rPr>
              <a:t> Parental</a:t>
            </a:r>
            <a:r>
              <a:rPr lang="es-ES" sz="2200" dirty="0"/>
              <a:t>. Oficina de Seguridad del Internauta</a:t>
            </a:r>
          </a:p>
          <a:p>
            <a:pPr marL="273050" lvl="0" indent="-27305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4"/>
              </a:rPr>
              <a:t>Monográfico sobre Control Parental</a:t>
            </a:r>
            <a:r>
              <a:rPr lang="es-ES" sz="2200" dirty="0"/>
              <a:t>. Red.es</a:t>
            </a:r>
          </a:p>
          <a:p>
            <a:pPr marL="273050" lvl="0" indent="-27305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5"/>
              </a:rPr>
              <a:t>Artículo “Orden en casa, cada miembro de la familia con su cuenta de usuario</a:t>
            </a:r>
            <a:r>
              <a:rPr lang="es-ES" sz="2200" dirty="0"/>
              <a:t>.  Oficina de Seguridad del Internauta</a:t>
            </a:r>
          </a:p>
          <a:p>
            <a:pPr marL="273050" indent="-27305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6"/>
              </a:rPr>
              <a:t>Contrato FAMILIAR para el BUEN USO de una TABLET</a:t>
            </a:r>
            <a:r>
              <a:rPr lang="es-ES" sz="2200" dirty="0"/>
              <a:t>. Menores OSI</a:t>
            </a:r>
          </a:p>
          <a:p>
            <a:pPr marL="273050" indent="-27305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7"/>
              </a:rPr>
              <a:t>Blog Hogar </a:t>
            </a:r>
            <a:r>
              <a:rPr lang="es-ES" sz="2200" dirty="0" err="1">
                <a:solidFill>
                  <a:srgbClr val="0070C0"/>
                </a:solidFill>
                <a:hlinkClick r:id="rId7"/>
              </a:rPr>
              <a:t>Ciberseguro</a:t>
            </a:r>
            <a:r>
              <a:rPr lang="es-ES" sz="2200" dirty="0"/>
              <a:t>. Menores OSI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Recursos para la educación digital</a:t>
            </a:r>
          </a:p>
        </p:txBody>
      </p:sp>
    </p:spTree>
    <p:extLst>
      <p:ext uri="{BB962C8B-B14F-4D97-AF65-F5344CB8AC3E}">
        <p14:creationId xmlns:p14="http://schemas.microsoft.com/office/powerpoint/2010/main" val="330002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¿Porqué?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368785"/>
            <a:ext cx="4017313" cy="13681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052736"/>
            <a:ext cx="1314450" cy="200025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771800" y="3502283"/>
            <a:ext cx="3738736" cy="2187879"/>
            <a:chOff x="4261123" y="3047153"/>
            <a:chExt cx="3738736" cy="218787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61123" y="3047153"/>
              <a:ext cx="909811" cy="2187879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0934" y="3050481"/>
              <a:ext cx="2828925" cy="2181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09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12333"/>
          <a:stretch>
            <a:fillRect/>
          </a:stretch>
        </p:blipFill>
        <p:spPr>
          <a:xfrm>
            <a:off x="899592" y="4377516"/>
            <a:ext cx="2203648" cy="1652736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Recursos para la educación digital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171450" lvl="0" indent="-171450"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4"/>
              </a:rPr>
              <a:t>Herramientas de control parental</a:t>
            </a:r>
            <a:r>
              <a:rPr lang="es-ES" sz="2200" dirty="0"/>
              <a:t>. Menores OSI</a:t>
            </a:r>
          </a:p>
          <a:p>
            <a:pPr marL="171450" lvl="0" indent="-171450">
              <a:buClr>
                <a:schemeClr val="tx1">
                  <a:lumMod val="65000"/>
                  <a:lumOff val="35000"/>
                </a:schemeClr>
              </a:buClr>
            </a:pPr>
            <a:endParaRPr lang="es-ES" sz="2200" dirty="0">
              <a:solidFill>
                <a:srgbClr val="0070C0"/>
              </a:solidFill>
            </a:endParaRPr>
          </a:p>
          <a:p>
            <a:pPr marL="171450" lvl="0" indent="-171450"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5"/>
              </a:rPr>
              <a:t>Herramientas para la protección de tus dispositivos</a:t>
            </a:r>
            <a:r>
              <a:rPr lang="es-ES" sz="2200" dirty="0"/>
              <a:t>. Oficina de Seguridad del Internauta</a:t>
            </a:r>
          </a:p>
          <a:p>
            <a:pPr marL="171450" lvl="0" indent="-171450">
              <a:buClr>
                <a:schemeClr val="tx1">
                  <a:lumMod val="65000"/>
                  <a:lumOff val="35000"/>
                </a:schemeClr>
              </a:buClr>
            </a:pPr>
            <a:endParaRPr lang="es-ES" sz="2200" dirty="0">
              <a:solidFill>
                <a:srgbClr val="0070C0"/>
              </a:solidFill>
            </a:endParaRPr>
          </a:p>
          <a:p>
            <a:pPr marL="171450" lvl="0" indent="-171450">
              <a:buClr>
                <a:schemeClr val="tx1">
                  <a:lumMod val="65000"/>
                  <a:lumOff val="35000"/>
                </a:schemeClr>
              </a:buClr>
            </a:pPr>
            <a:r>
              <a:rPr lang="es-ES" sz="2200" dirty="0">
                <a:solidFill>
                  <a:srgbClr val="0070C0"/>
                </a:solidFill>
                <a:hlinkClick r:id="rId6"/>
              </a:rPr>
              <a:t>Formulario de alta de incidentes</a:t>
            </a:r>
            <a:r>
              <a:rPr lang="es-ES" sz="2200" dirty="0"/>
              <a:t>. Oficina de Seguridad del Internauta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Recursos para la educación digital</a:t>
            </a:r>
          </a:p>
        </p:txBody>
      </p:sp>
      <p:sp>
        <p:nvSpPr>
          <p:cNvPr id="7" name="Marcador de texto 6"/>
          <p:cNvSpPr txBox="1">
            <a:spLocks/>
          </p:cNvSpPr>
          <p:nvPr/>
        </p:nvSpPr>
        <p:spPr>
          <a:xfrm>
            <a:off x="2474576" y="4441082"/>
            <a:ext cx="5769832" cy="12921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Canal de ayuda de OSI</a:t>
            </a:r>
          </a:p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Contacto OSI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Teléfono: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901 111 121</a:t>
            </a:r>
          </a:p>
        </p:txBody>
      </p:sp>
    </p:spTree>
    <p:extLst>
      <p:ext uri="{BB962C8B-B14F-4D97-AF65-F5344CB8AC3E}">
        <p14:creationId xmlns:p14="http://schemas.microsoft.com/office/powerpoint/2010/main" val="3716104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Líneas de ayuda y denuncia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457200" y="836712"/>
            <a:ext cx="8229600" cy="4679950"/>
          </a:xfrm>
        </p:spPr>
        <p:txBody>
          <a:bodyPr>
            <a:normAutofit fontScale="77500" lnSpcReduction="20000"/>
          </a:bodyPr>
          <a:lstStyle/>
          <a:p>
            <a:pPr marL="171450" lvl="0" indent="-171450">
              <a:buNone/>
            </a:pPr>
            <a:r>
              <a:rPr lang="es-ES" sz="2600" b="1" dirty="0"/>
              <a:t>Líneas de ayuda:</a:t>
            </a:r>
          </a:p>
          <a:p>
            <a:r>
              <a:rPr lang="es-ES" sz="2600" dirty="0">
                <a:hlinkClick r:id="rId3"/>
              </a:rPr>
              <a:t>Pantallas Amigas</a:t>
            </a:r>
            <a:r>
              <a:rPr lang="es-ES" sz="2600" dirty="0"/>
              <a:t>: www.pantallasamigas.net </a:t>
            </a:r>
          </a:p>
          <a:p>
            <a:r>
              <a:rPr lang="es-ES" sz="2600" dirty="0">
                <a:hlinkClick r:id="rId4"/>
              </a:rPr>
              <a:t>Fundación ANAR</a:t>
            </a:r>
            <a:r>
              <a:rPr lang="es-ES" sz="2600" dirty="0"/>
              <a:t>: www.anar.org</a:t>
            </a:r>
          </a:p>
          <a:p>
            <a:r>
              <a:rPr lang="es-ES" sz="2600" dirty="0">
                <a:hlinkClick r:id="rId5"/>
              </a:rPr>
              <a:t>Padres 2.0 (ONG)</a:t>
            </a:r>
            <a:r>
              <a:rPr lang="es-ES" sz="2600" dirty="0"/>
              <a:t>: www.padres20.org </a:t>
            </a:r>
          </a:p>
          <a:p>
            <a:endParaRPr lang="es-ES" sz="2600" dirty="0"/>
          </a:p>
          <a:p>
            <a:pPr marL="171450" lvl="0" indent="-171450">
              <a:spcBef>
                <a:spcPts val="0"/>
              </a:spcBef>
              <a:buNone/>
              <a:defRPr/>
            </a:pPr>
            <a:r>
              <a:rPr lang="es-ES" sz="2600" b="1" dirty="0"/>
              <a:t>Denuncias:</a:t>
            </a:r>
          </a:p>
          <a:p>
            <a:r>
              <a:rPr lang="es-ES" sz="2600" dirty="0">
                <a:hlinkClick r:id="rId6"/>
              </a:rPr>
              <a:t>Fiscal de Menores</a:t>
            </a:r>
            <a:r>
              <a:rPr lang="es-ES" sz="2600" dirty="0"/>
              <a:t>: https://goo.gl/G8NcpK </a:t>
            </a:r>
          </a:p>
          <a:p>
            <a:r>
              <a:rPr lang="es-ES" sz="2600" dirty="0">
                <a:hlinkClick r:id="rId7"/>
              </a:rPr>
              <a:t>Policía Nacional</a:t>
            </a:r>
            <a:r>
              <a:rPr lang="es-ES" sz="2600" dirty="0"/>
              <a:t>: www.policia.es</a:t>
            </a:r>
          </a:p>
          <a:p>
            <a:r>
              <a:rPr lang="es-ES" sz="2600" dirty="0">
                <a:hlinkClick r:id="rId8"/>
              </a:rPr>
              <a:t>Guardia Civil</a:t>
            </a:r>
            <a:r>
              <a:rPr lang="es-ES" sz="2600" dirty="0"/>
              <a:t>: www.gdt.guardiacivil.es</a:t>
            </a:r>
          </a:p>
          <a:p>
            <a:r>
              <a:rPr lang="es-ES" sz="2600" dirty="0">
                <a:hlinkClick r:id="rId9"/>
              </a:rPr>
              <a:t>Denuncia Delito informático</a:t>
            </a:r>
            <a:r>
              <a:rPr lang="es-ES" sz="2600" dirty="0"/>
              <a:t>: </a:t>
            </a:r>
            <a:r>
              <a:rPr lang="es-ES" sz="2600" dirty="0">
                <a:hlinkClick r:id="rId9"/>
              </a:rPr>
              <a:t>https://www.gdt.guardiacivil.es/webgdt/pinformar.php</a:t>
            </a:r>
            <a:endParaRPr lang="es-ES" sz="2600" dirty="0"/>
          </a:p>
          <a:p>
            <a:endParaRPr lang="es-ES" sz="2600" dirty="0"/>
          </a:p>
          <a:p>
            <a:pPr marL="0" indent="0">
              <a:buNone/>
            </a:pPr>
            <a:r>
              <a:rPr lang="es-ES" sz="2600" b="1" dirty="0"/>
              <a:t>Juez de menores:   </a:t>
            </a:r>
            <a:r>
              <a:rPr lang="es-ES" sz="2600" dirty="0">
                <a:hlinkClick r:id="rId10"/>
              </a:rPr>
              <a:t>https://www.youtube.com/watch?v=Ba0Rr36rdJk</a:t>
            </a:r>
            <a:endParaRPr lang="es-ES" sz="2600" dirty="0"/>
          </a:p>
          <a:p>
            <a:pPr marL="0" indent="0">
              <a:buNone/>
            </a:pPr>
            <a:r>
              <a:rPr lang="es-ES" sz="2600" dirty="0">
                <a:hlinkClick r:id="rId11"/>
              </a:rPr>
              <a:t>http://www.elmundo.es/blogs/elmundo/abogadored/2016/03/10/pueden-los-padres-acceder-al-perfil-de.html</a:t>
            </a:r>
            <a:endParaRPr lang="es-ES" sz="2600" dirty="0"/>
          </a:p>
          <a:p>
            <a:pPr marL="0" indent="0">
              <a:buNone/>
            </a:pPr>
            <a:endParaRPr lang="es-ES" sz="2600" dirty="0"/>
          </a:p>
          <a:p>
            <a:endParaRPr lang="es-ES" sz="2600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/>
              <a:t>Recursos para la educación digital</a:t>
            </a:r>
          </a:p>
        </p:txBody>
      </p:sp>
    </p:spTree>
    <p:extLst>
      <p:ext uri="{BB962C8B-B14F-4D97-AF65-F5344CB8AC3E}">
        <p14:creationId xmlns:p14="http://schemas.microsoft.com/office/powerpoint/2010/main" val="1338317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3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Está pasando….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ES_tradn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4176464" cy="53393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197304"/>
            <a:ext cx="6190133" cy="436274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571" y="938462"/>
            <a:ext cx="5726583" cy="48805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775" y="554824"/>
            <a:ext cx="2463409" cy="375860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2493" y="1861730"/>
            <a:ext cx="3645608" cy="41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Contenidos a tratar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Objetivos del taller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1280" y="1124744"/>
            <a:ext cx="79414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DD3137"/>
                </a:solidFill>
                <a:latin typeface="Calibri" panose="020F0502020204030204" pitchFamily="34" charset="0"/>
              </a:rPr>
              <a:t>Concepto de control parental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el rol de familias y educadores en la educación digital del menor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DD3137"/>
                </a:solidFill>
                <a:latin typeface="Calibri" panose="020F0502020204030204" pitchFamily="34" charset="0"/>
              </a:rPr>
              <a:t>Educación digital en el uso responsable de la tecnología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Control activo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Control restrictivo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DD3137"/>
                </a:solidFill>
                <a:latin typeface="Calibri" panose="020F0502020204030204" pitchFamily="34" charset="0"/>
              </a:rPr>
              <a:t>Principales recomendaciones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: Netiqueta, Privacidad, Virus y fraudes, Uso excesivo.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rgbClr val="DD3137"/>
                </a:solidFill>
                <a:latin typeface="Calibri" panose="020F0502020204030204" pitchFamily="34" charset="0"/>
              </a:rPr>
              <a:t>Herramientas y recursos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para el control parental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7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Educación digital de los menores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Educación digital del menor</a:t>
            </a:r>
          </a:p>
        </p:txBody>
      </p:sp>
      <p:pic>
        <p:nvPicPr>
          <p:cNvPr id="11" name="Marcador de contenido 8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9" y="1458496"/>
            <a:ext cx="7026262" cy="47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5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" y="0"/>
            <a:ext cx="9143797" cy="6182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/>
              <a:t>Control parental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Definición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871382623"/>
              </p:ext>
            </p:extLst>
          </p:nvPr>
        </p:nvGraphicFramePr>
        <p:xfrm>
          <a:off x="612775" y="4112517"/>
          <a:ext cx="7607968" cy="243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41" y="5913023"/>
            <a:ext cx="795598" cy="79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1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Control parental. Ejemplos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 Vídeo</a:t>
            </a:r>
          </a:p>
        </p:txBody>
      </p:sp>
      <p:pic>
        <p:nvPicPr>
          <p:cNvPr id="14" name="Marcador de contenido 11">
            <a:hlinkClick r:id="rId3"/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/>
          <a:srcRect b="23000"/>
          <a:stretch/>
        </p:blipFill>
        <p:spPr>
          <a:xfrm>
            <a:off x="783180" y="1052736"/>
            <a:ext cx="7577639" cy="44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://www.steppinoutband.net/wp-content/uploads/2015/03/media_video_icon_pc_800_clr_446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53136"/>
            <a:ext cx="1006487" cy="10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7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Educación digital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Control parental. Educación digital del menor</a:t>
            </a:r>
          </a:p>
        </p:txBody>
      </p:sp>
      <p:pic>
        <p:nvPicPr>
          <p:cNvPr id="11" name="Marcador de contenido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196752"/>
            <a:ext cx="5580112" cy="4373823"/>
          </a:xfrm>
          <a:prstGeom prst="rect">
            <a:avLst/>
          </a:prstGeom>
        </p:spPr>
      </p:pic>
      <p:graphicFrame>
        <p:nvGraphicFramePr>
          <p:cNvPr id="12" name="Marcador de contenido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3901537"/>
              </p:ext>
            </p:extLst>
          </p:nvPr>
        </p:nvGraphicFramePr>
        <p:xfrm>
          <a:off x="0" y="908720"/>
          <a:ext cx="4330824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8555996"/>
      </p:ext>
    </p:extLst>
  </p:cSld>
  <p:clrMapOvr>
    <a:masterClrMapping/>
  </p:clrMapOvr>
</p:sld>
</file>

<file path=ppt/theme/theme1.xml><?xml version="1.0" encoding="utf-8"?>
<a:theme xmlns:a="http://schemas.openxmlformats.org/drawingml/2006/main" name="Cibercooperantes1">
  <a:themeElements>
    <a:clrScheme name="INCIBE">
      <a:dk1>
        <a:sysClr val="windowText" lastClr="000000"/>
      </a:dk1>
      <a:lt1>
        <a:sysClr val="window" lastClr="FFFFFF"/>
      </a:lt1>
      <a:dk2>
        <a:srgbClr val="E73137"/>
      </a:dk2>
      <a:lt2>
        <a:srgbClr val="BFBFBF"/>
      </a:lt2>
      <a:accent1>
        <a:srgbClr val="E73137"/>
      </a:accent1>
      <a:accent2>
        <a:srgbClr val="68757E"/>
      </a:accent2>
      <a:accent3>
        <a:srgbClr val="FFDD00"/>
      </a:accent3>
      <a:accent4>
        <a:srgbClr val="0070C0"/>
      </a:accent4>
      <a:accent5>
        <a:srgbClr val="8AA2AF"/>
      </a:accent5>
      <a:accent6>
        <a:srgbClr val="BFBFBF"/>
      </a:accent6>
      <a:hlink>
        <a:srgbClr val="E1120D"/>
      </a:hlink>
      <a:folHlink>
        <a:srgbClr val="000000"/>
      </a:folHlink>
    </a:clrScheme>
    <a:fontScheme name="INCIB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731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bercooperantes1" id="{CFA64011-C6D7-47C9-925A-DD6834B7B9FF}" vid="{15211357-A4BC-4424-A0FE-6EB178105B0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Cibercooperantes1</Template>
  <TotalTime>0</TotalTime>
  <Words>1193</Words>
  <Application>Microsoft Office PowerPoint</Application>
  <PresentationFormat>Presentación en pantalla (4:3)</PresentationFormat>
  <Paragraphs>200</Paragraphs>
  <Slides>32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Trebuchet MS</vt:lpstr>
      <vt:lpstr>Wingdings</vt:lpstr>
      <vt:lpstr>Cibercooperantes1</vt:lpstr>
      <vt:lpstr>Imagen de mapa de bits</vt:lpstr>
      <vt:lpstr>Día de la Internet Segura, 07/02/2017</vt:lpstr>
      <vt:lpstr>Control parental</vt:lpstr>
      <vt:lpstr>¿Porqué?</vt:lpstr>
      <vt:lpstr>Está pasando….</vt:lpstr>
      <vt:lpstr>Contenidos a tratar</vt:lpstr>
      <vt:lpstr>Educación digital de los menores</vt:lpstr>
      <vt:lpstr>Control parental</vt:lpstr>
      <vt:lpstr>Control parental. Ejemplos</vt:lpstr>
      <vt:lpstr>Educación digital</vt:lpstr>
      <vt:lpstr>Regla básica en el control parental</vt:lpstr>
      <vt:lpstr>Estrategias de control activo</vt:lpstr>
      <vt:lpstr>Control activo</vt:lpstr>
      <vt:lpstr>Control activo (II)</vt:lpstr>
      <vt:lpstr>Estrategias de control restrictivo</vt:lpstr>
      <vt:lpstr>Pactos para limitar el uso de las TIC</vt:lpstr>
      <vt:lpstr>Herramientas de control parental</vt:lpstr>
      <vt:lpstr>Cuentas de usuario específicas</vt:lpstr>
      <vt:lpstr>Recomendaciones adaptadas en función de la edad del menor</vt:lpstr>
      <vt:lpstr>REGISTROS EN REDES SOCIALES</vt:lpstr>
      <vt:lpstr>Netiqueta. Comportamiento en línea</vt:lpstr>
      <vt:lpstr>Netiqueta. Comportamiento en línea</vt:lpstr>
      <vt:lpstr>Comunicación familiar</vt:lpstr>
      <vt:lpstr>Los peligros del acoso en Internet</vt:lpstr>
      <vt:lpstr>Privacidad, identidad y reputación digital</vt:lpstr>
      <vt:lpstr>Privacidad, identidad y reputación digital</vt:lpstr>
      <vt:lpstr>Uso excesivo de las TIC</vt:lpstr>
      <vt:lpstr>Uso excesivo de las TIC</vt:lpstr>
      <vt:lpstr>Cómo responder ante un incidente</vt:lpstr>
      <vt:lpstr>Recursos para la educación digital</vt:lpstr>
      <vt:lpstr>Recursos para la educación digital</vt:lpstr>
      <vt:lpstr>Líneas de ayuda y denuncia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2016-04-08T12:00:20Z</dcterms:created>
  <dcterms:modified xsi:type="dcterms:W3CDTF">2017-02-17T18:34:05Z</dcterms:modified>
</cp:coreProperties>
</file>